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7" Type="http://schemas.microsoft.com/office/2020/02/relationships/classificationlabels" Target="docMetadata/LabelInfo.xml"/><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58" r:id="rId4"/>
  </p:sldMasterIdLst>
  <p:notesMasterIdLst>
    <p:notesMasterId r:id="rId21"/>
  </p:notesMasterIdLst>
  <p:handoutMasterIdLst>
    <p:handoutMasterId r:id="rId22"/>
  </p:handoutMasterIdLst>
  <p:sldIdLst>
    <p:sldId id="410" r:id="rId5"/>
    <p:sldId id="423" r:id="rId6"/>
    <p:sldId id="435" r:id="rId7"/>
    <p:sldId id="431" r:id="rId8"/>
    <p:sldId id="434" r:id="rId9"/>
    <p:sldId id="426" r:id="rId10"/>
    <p:sldId id="428" r:id="rId11"/>
    <p:sldId id="432" r:id="rId12"/>
    <p:sldId id="433" r:id="rId13"/>
    <p:sldId id="437" r:id="rId14"/>
    <p:sldId id="438" r:id="rId15"/>
    <p:sldId id="439" r:id="rId16"/>
    <p:sldId id="430" r:id="rId17"/>
    <p:sldId id="436" r:id="rId18"/>
    <p:sldId id="440" r:id="rId19"/>
    <p:sldId id="44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Συντάκτης" initials="Α"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F5BF79-772B-4557-BBBC-A62CF47CDF97}" v="25" dt="2025-02-13T20:28:02.444"/>
  </p1510:revLst>
</p1510:revInfo>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912C8C85-51F0-491E-9774-3900AFEF0FD7}" styleName="Φωτεινό στυλ 2 - Έμφαση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2D5ABB26-0587-4C30-8999-92F81FD0307C}" styleName="Χωρίς στυλ, χωρίς πλέγμα">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 Id="rId5" Type="http://schemas.openxmlformats.org/officeDocument/2006/relationships/image" Target="../media/image7.jpeg"/><Relationship Id="rId4" Type="http://schemas.openxmlformats.org/officeDocument/2006/relationships/image" Target="../media/image6.jpeg"/></Relationships>
</file>

<file path=ppt/diagrams/_rels/drawing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 Id="rId5" Type="http://schemas.openxmlformats.org/officeDocument/2006/relationships/image" Target="../media/image7.jpeg"/><Relationship Id="rId4" Type="http://schemas.openxmlformats.org/officeDocument/2006/relationships/image" Target="../media/image6.jpe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6C9404F-1FB9-4D30-987F-009252F0C33B}"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CCC6A3E7-145B-418A-8F7D-306D3A4F15B2}">
      <dgm:prSet phldrT="[Κείμενο]" custT="1"/>
      <dgm:spPr>
        <a:xfrm>
          <a:off x="2288930" y="1205"/>
          <a:ext cx="1549889" cy="1007428"/>
        </a:xfrm>
        <a:prstGeom prst="roundRect">
          <a:avLst/>
        </a:prstGeom>
        <a:solidFill>
          <a:srgbClr val="EF792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1400" dirty="0">
              <a:solidFill>
                <a:sysClr val="window" lastClr="FFFFFF"/>
              </a:solidFill>
              <a:latin typeface="Book Antiqua"/>
              <a:ea typeface="+mn-ea"/>
              <a:cs typeface="+mn-cs"/>
            </a:rPr>
            <a:t>High Traffic Volumes</a:t>
          </a:r>
        </a:p>
      </dgm:t>
    </dgm:pt>
    <dgm:pt modelId="{A307EB60-A959-47FC-8687-0B8CC190EFC6}" type="parTrans" cxnId="{5FF6588D-D6D3-43EA-9489-F74F1E4CDF8E}">
      <dgm:prSet/>
      <dgm:spPr/>
      <dgm:t>
        <a:bodyPr/>
        <a:lstStyle/>
        <a:p>
          <a:endParaRPr lang="en-US"/>
        </a:p>
      </dgm:t>
    </dgm:pt>
    <dgm:pt modelId="{59A2A17C-1323-44F6-8714-76FE27061661}" type="sibTrans" cxnId="{5FF6588D-D6D3-43EA-9489-F74F1E4CDF8E}">
      <dgm:prSet/>
      <dgm:spPr>
        <a:xfrm>
          <a:off x="1397094" y="504919"/>
          <a:ext cx="3333560" cy="3333560"/>
        </a:xfrm>
        <a:custGeom>
          <a:avLst/>
          <a:gdLst/>
          <a:ahLst/>
          <a:cxnLst/>
          <a:rect l="0" t="0" r="0" b="0"/>
          <a:pathLst>
            <a:path>
              <a:moveTo>
                <a:pt x="2656387" y="325574"/>
              </a:moveTo>
              <a:arcTo wR="1666780" hR="1666780" stAng="18385303" swAng="1636340"/>
            </a:path>
          </a:pathLst>
        </a:custGeom>
        <a:noFill/>
        <a:ln w="6350" cap="flat" cmpd="sng" algn="ctr">
          <a:solidFill>
            <a:srgbClr val="EF7920">
              <a:hueOff val="0"/>
              <a:satOff val="0"/>
              <a:lumOff val="0"/>
              <a:alphaOff val="0"/>
            </a:srgbClr>
          </a:solidFill>
          <a:prstDash val="solid"/>
          <a:miter lim="800000"/>
          <a:tailEnd type="arrow"/>
        </a:ln>
        <a:effectLst/>
      </dgm:spPr>
      <dgm:t>
        <a:bodyPr/>
        <a:lstStyle/>
        <a:p>
          <a:endParaRPr lang="en-US"/>
        </a:p>
      </dgm:t>
    </dgm:pt>
    <dgm:pt modelId="{D39CC2A0-FC72-4044-843C-8C4D5566A301}">
      <dgm:prSet phldrT="[Κείμενο]"/>
      <dgm:spPr>
        <a:xfrm>
          <a:off x="3955710" y="1667985"/>
          <a:ext cx="1549889" cy="1007428"/>
        </a:xfrm>
        <a:prstGeom prst="roundRect">
          <a:avLst/>
        </a:prstGeom>
        <a:solidFill>
          <a:srgbClr val="EF792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a:solidFill>
                <a:sysClr val="window" lastClr="FFFFFF"/>
              </a:solidFill>
              <a:latin typeface="Book Antiqua"/>
              <a:ea typeface="+mn-ea"/>
              <a:cs typeface="+mn-cs"/>
            </a:rPr>
            <a:t>Traffic Light Inefficiencies</a:t>
          </a:r>
        </a:p>
      </dgm:t>
    </dgm:pt>
    <dgm:pt modelId="{AD8F855B-FF25-46B1-8BFB-F5209F6F3237}" type="parTrans" cxnId="{FEF83E25-7C69-4587-85DC-945B26D95244}">
      <dgm:prSet/>
      <dgm:spPr/>
      <dgm:t>
        <a:bodyPr/>
        <a:lstStyle/>
        <a:p>
          <a:endParaRPr lang="en-US"/>
        </a:p>
      </dgm:t>
    </dgm:pt>
    <dgm:pt modelId="{0733BE49-73D6-4691-B9C6-658D30269CF2}" type="sibTrans" cxnId="{FEF83E25-7C69-4587-85DC-945B26D95244}">
      <dgm:prSet/>
      <dgm:spPr>
        <a:xfrm>
          <a:off x="1397094" y="504919"/>
          <a:ext cx="3333560" cy="3333560"/>
        </a:xfrm>
        <a:custGeom>
          <a:avLst/>
          <a:gdLst/>
          <a:ahLst/>
          <a:cxnLst/>
          <a:rect l="0" t="0" r="0" b="0"/>
          <a:pathLst>
            <a:path>
              <a:moveTo>
                <a:pt x="3160949" y="2405437"/>
              </a:moveTo>
              <a:arcTo wR="1666780" hR="1666780" stAng="1578357" swAng="1636340"/>
            </a:path>
          </a:pathLst>
        </a:custGeom>
        <a:noFill/>
        <a:ln w="6350" cap="flat" cmpd="sng" algn="ctr">
          <a:solidFill>
            <a:srgbClr val="EF7920">
              <a:hueOff val="0"/>
              <a:satOff val="0"/>
              <a:lumOff val="0"/>
              <a:alphaOff val="0"/>
            </a:srgbClr>
          </a:solidFill>
          <a:prstDash val="solid"/>
          <a:miter lim="800000"/>
          <a:tailEnd type="arrow"/>
        </a:ln>
        <a:effectLst/>
      </dgm:spPr>
      <dgm:t>
        <a:bodyPr/>
        <a:lstStyle/>
        <a:p>
          <a:endParaRPr lang="en-US"/>
        </a:p>
      </dgm:t>
    </dgm:pt>
    <dgm:pt modelId="{56AD12C8-E719-4E1B-B63E-08B7B85B8328}">
      <dgm:prSet phldrT="[Κείμενο]"/>
      <dgm:spPr>
        <a:xfrm>
          <a:off x="2288930" y="3334766"/>
          <a:ext cx="1549889" cy="1007428"/>
        </a:xfrm>
        <a:prstGeom prst="roundRect">
          <a:avLst/>
        </a:prstGeom>
        <a:solidFill>
          <a:srgbClr val="EF792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a:solidFill>
                <a:sysClr val="window" lastClr="FFFFFF"/>
              </a:solidFill>
              <a:latin typeface="Book Antiqua"/>
              <a:ea typeface="+mn-ea"/>
              <a:cs typeface="+mn-cs"/>
            </a:rPr>
            <a:t>Congestion Build-Up</a:t>
          </a:r>
        </a:p>
      </dgm:t>
    </dgm:pt>
    <dgm:pt modelId="{D6F8A691-062A-46F7-82D9-ADF248F01110}" type="parTrans" cxnId="{3ED2DA57-4FFD-453D-9BA8-286234CA8DF7}">
      <dgm:prSet/>
      <dgm:spPr/>
      <dgm:t>
        <a:bodyPr/>
        <a:lstStyle/>
        <a:p>
          <a:endParaRPr lang="en-US"/>
        </a:p>
      </dgm:t>
    </dgm:pt>
    <dgm:pt modelId="{351BB18C-5434-4479-B950-E2EC2ABB75D4}" type="sibTrans" cxnId="{3ED2DA57-4FFD-453D-9BA8-286234CA8DF7}">
      <dgm:prSet/>
      <dgm:spPr>
        <a:xfrm>
          <a:off x="1397094" y="504919"/>
          <a:ext cx="3333560" cy="3333560"/>
        </a:xfrm>
        <a:custGeom>
          <a:avLst/>
          <a:gdLst/>
          <a:ahLst/>
          <a:cxnLst/>
          <a:rect l="0" t="0" r="0" b="0"/>
          <a:pathLst>
            <a:path>
              <a:moveTo>
                <a:pt x="677172" y="3007986"/>
              </a:moveTo>
              <a:arcTo wR="1666780" hR="1666780" stAng="7585303" swAng="1636340"/>
            </a:path>
          </a:pathLst>
        </a:custGeom>
        <a:noFill/>
        <a:ln w="6350" cap="flat" cmpd="sng" algn="ctr">
          <a:solidFill>
            <a:srgbClr val="EF7920">
              <a:hueOff val="0"/>
              <a:satOff val="0"/>
              <a:lumOff val="0"/>
              <a:alphaOff val="0"/>
            </a:srgbClr>
          </a:solidFill>
          <a:prstDash val="solid"/>
          <a:miter lim="800000"/>
          <a:tailEnd type="arrow"/>
        </a:ln>
        <a:effectLst/>
      </dgm:spPr>
      <dgm:t>
        <a:bodyPr/>
        <a:lstStyle/>
        <a:p>
          <a:endParaRPr lang="en-US"/>
        </a:p>
      </dgm:t>
    </dgm:pt>
    <dgm:pt modelId="{B82D6D72-09B0-453F-9774-03108A33EC7A}">
      <dgm:prSet phldrT="[Κείμενο]"/>
      <dgm:spPr>
        <a:xfrm>
          <a:off x="622149" y="1667985"/>
          <a:ext cx="1549889" cy="1007428"/>
        </a:xfrm>
        <a:prstGeom prst="roundRect">
          <a:avLst/>
        </a:prstGeom>
        <a:solidFill>
          <a:srgbClr val="EF792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dirty="0">
              <a:solidFill>
                <a:sysClr val="window" lastClr="FFFFFF"/>
              </a:solidFill>
              <a:latin typeface="Book Antiqua"/>
              <a:ea typeface="+mn-ea"/>
              <a:cs typeface="+mn-cs"/>
            </a:rPr>
            <a:t>Driver Frustration and Aggressive Driving</a:t>
          </a:r>
        </a:p>
      </dgm:t>
    </dgm:pt>
    <dgm:pt modelId="{5794044E-BF93-4166-802A-E8211FE310C9}" type="parTrans" cxnId="{9DAD351B-40BC-4333-91B7-36782CFF28BD}">
      <dgm:prSet/>
      <dgm:spPr/>
      <dgm:t>
        <a:bodyPr/>
        <a:lstStyle/>
        <a:p>
          <a:endParaRPr lang="en-US"/>
        </a:p>
      </dgm:t>
    </dgm:pt>
    <dgm:pt modelId="{B9541E21-4EFB-4149-B846-42506760C1C0}" type="sibTrans" cxnId="{9DAD351B-40BC-4333-91B7-36782CFF28BD}">
      <dgm:prSet/>
      <dgm:spPr>
        <a:xfrm>
          <a:off x="1397094" y="504919"/>
          <a:ext cx="3333560" cy="3333560"/>
        </a:xfrm>
        <a:custGeom>
          <a:avLst/>
          <a:gdLst/>
          <a:ahLst/>
          <a:cxnLst/>
          <a:rect l="0" t="0" r="0" b="0"/>
          <a:pathLst>
            <a:path>
              <a:moveTo>
                <a:pt x="172611" y="928122"/>
              </a:moveTo>
              <a:arcTo wR="1666780" hR="1666780" stAng="12378357" swAng="1636340"/>
            </a:path>
          </a:pathLst>
        </a:custGeom>
        <a:noFill/>
        <a:ln w="6350" cap="flat" cmpd="sng" algn="ctr">
          <a:solidFill>
            <a:srgbClr val="EF7920">
              <a:hueOff val="0"/>
              <a:satOff val="0"/>
              <a:lumOff val="0"/>
              <a:alphaOff val="0"/>
            </a:srgbClr>
          </a:solidFill>
          <a:prstDash val="solid"/>
          <a:miter lim="800000"/>
          <a:tailEnd type="arrow"/>
        </a:ln>
        <a:effectLst/>
      </dgm:spPr>
      <dgm:t>
        <a:bodyPr/>
        <a:lstStyle/>
        <a:p>
          <a:endParaRPr lang="en-US"/>
        </a:p>
      </dgm:t>
    </dgm:pt>
    <dgm:pt modelId="{AD45551E-D5DD-45C8-9092-8A8F588029A9}" type="pres">
      <dgm:prSet presAssocID="{D6C9404F-1FB9-4D30-987F-009252F0C33B}" presName="cycle" presStyleCnt="0">
        <dgm:presLayoutVars>
          <dgm:dir/>
          <dgm:resizeHandles val="exact"/>
        </dgm:presLayoutVars>
      </dgm:prSet>
      <dgm:spPr/>
    </dgm:pt>
    <dgm:pt modelId="{072E9871-B65A-4255-8FDB-243F7CAEDCF3}" type="pres">
      <dgm:prSet presAssocID="{CCC6A3E7-145B-418A-8F7D-306D3A4F15B2}" presName="node" presStyleLbl="node1" presStyleIdx="0" presStyleCnt="4">
        <dgm:presLayoutVars>
          <dgm:bulletEnabled val="1"/>
        </dgm:presLayoutVars>
      </dgm:prSet>
      <dgm:spPr/>
    </dgm:pt>
    <dgm:pt modelId="{433B708C-F3B2-4174-B0B1-BD349364A30E}" type="pres">
      <dgm:prSet presAssocID="{CCC6A3E7-145B-418A-8F7D-306D3A4F15B2}" presName="spNode" presStyleCnt="0"/>
      <dgm:spPr/>
    </dgm:pt>
    <dgm:pt modelId="{9E0616F1-4964-48A2-AE91-19FCDD6684CC}" type="pres">
      <dgm:prSet presAssocID="{59A2A17C-1323-44F6-8714-76FE27061661}" presName="sibTrans" presStyleLbl="sibTrans1D1" presStyleIdx="0" presStyleCnt="4"/>
      <dgm:spPr/>
    </dgm:pt>
    <dgm:pt modelId="{1A70E561-025F-41BC-893B-B28C1D7CF77A}" type="pres">
      <dgm:prSet presAssocID="{D39CC2A0-FC72-4044-843C-8C4D5566A301}" presName="node" presStyleLbl="node1" presStyleIdx="1" presStyleCnt="4">
        <dgm:presLayoutVars>
          <dgm:bulletEnabled val="1"/>
        </dgm:presLayoutVars>
      </dgm:prSet>
      <dgm:spPr/>
    </dgm:pt>
    <dgm:pt modelId="{CF957187-4C17-43FA-825D-5BFB188A0E94}" type="pres">
      <dgm:prSet presAssocID="{D39CC2A0-FC72-4044-843C-8C4D5566A301}" presName="spNode" presStyleCnt="0"/>
      <dgm:spPr/>
    </dgm:pt>
    <dgm:pt modelId="{C8D70389-B331-4CF4-8C42-5381F932279F}" type="pres">
      <dgm:prSet presAssocID="{0733BE49-73D6-4691-B9C6-658D30269CF2}" presName="sibTrans" presStyleLbl="sibTrans1D1" presStyleIdx="1" presStyleCnt="4"/>
      <dgm:spPr/>
    </dgm:pt>
    <dgm:pt modelId="{F12143C5-036B-4E6A-AA7E-3C3DD0573C0E}" type="pres">
      <dgm:prSet presAssocID="{56AD12C8-E719-4E1B-B63E-08B7B85B8328}" presName="node" presStyleLbl="node1" presStyleIdx="2" presStyleCnt="4">
        <dgm:presLayoutVars>
          <dgm:bulletEnabled val="1"/>
        </dgm:presLayoutVars>
      </dgm:prSet>
      <dgm:spPr/>
    </dgm:pt>
    <dgm:pt modelId="{F1C54039-9F0C-4D0B-81A8-86BC4FA6FD01}" type="pres">
      <dgm:prSet presAssocID="{56AD12C8-E719-4E1B-B63E-08B7B85B8328}" presName="spNode" presStyleCnt="0"/>
      <dgm:spPr/>
    </dgm:pt>
    <dgm:pt modelId="{B296D458-358E-4035-9D0B-3420164A2AC8}" type="pres">
      <dgm:prSet presAssocID="{351BB18C-5434-4479-B950-E2EC2ABB75D4}" presName="sibTrans" presStyleLbl="sibTrans1D1" presStyleIdx="2" presStyleCnt="4"/>
      <dgm:spPr/>
    </dgm:pt>
    <dgm:pt modelId="{EAE01006-DD60-41BC-BA0C-B123FC2322EF}" type="pres">
      <dgm:prSet presAssocID="{B82D6D72-09B0-453F-9774-03108A33EC7A}" presName="node" presStyleLbl="node1" presStyleIdx="3" presStyleCnt="4">
        <dgm:presLayoutVars>
          <dgm:bulletEnabled val="1"/>
        </dgm:presLayoutVars>
      </dgm:prSet>
      <dgm:spPr/>
    </dgm:pt>
    <dgm:pt modelId="{8B354E15-9BE4-4C65-BC8B-405C3B9CF35B}" type="pres">
      <dgm:prSet presAssocID="{B82D6D72-09B0-453F-9774-03108A33EC7A}" presName="spNode" presStyleCnt="0"/>
      <dgm:spPr/>
    </dgm:pt>
    <dgm:pt modelId="{0C868317-CF6E-4F07-B978-AA034073A749}" type="pres">
      <dgm:prSet presAssocID="{B9541E21-4EFB-4149-B846-42506760C1C0}" presName="sibTrans" presStyleLbl="sibTrans1D1" presStyleIdx="3" presStyleCnt="4"/>
      <dgm:spPr/>
    </dgm:pt>
  </dgm:ptLst>
  <dgm:cxnLst>
    <dgm:cxn modelId="{9DAD351B-40BC-4333-91B7-36782CFF28BD}" srcId="{D6C9404F-1FB9-4D30-987F-009252F0C33B}" destId="{B82D6D72-09B0-453F-9774-03108A33EC7A}" srcOrd="3" destOrd="0" parTransId="{5794044E-BF93-4166-802A-E8211FE310C9}" sibTransId="{B9541E21-4EFB-4149-B846-42506760C1C0}"/>
    <dgm:cxn modelId="{FEF83E25-7C69-4587-85DC-945B26D95244}" srcId="{D6C9404F-1FB9-4D30-987F-009252F0C33B}" destId="{D39CC2A0-FC72-4044-843C-8C4D5566A301}" srcOrd="1" destOrd="0" parTransId="{AD8F855B-FF25-46B1-8BFB-F5209F6F3237}" sibTransId="{0733BE49-73D6-4691-B9C6-658D30269CF2}"/>
    <dgm:cxn modelId="{A91E013C-5169-456A-9273-7E07162D57ED}" type="presOf" srcId="{D39CC2A0-FC72-4044-843C-8C4D5566A301}" destId="{1A70E561-025F-41BC-893B-B28C1D7CF77A}" srcOrd="0" destOrd="0" presId="urn:microsoft.com/office/officeart/2005/8/layout/cycle5"/>
    <dgm:cxn modelId="{61495D5E-A8E0-4E07-A803-A0AA5DDB3F61}" type="presOf" srcId="{59A2A17C-1323-44F6-8714-76FE27061661}" destId="{9E0616F1-4964-48A2-AE91-19FCDD6684CC}" srcOrd="0" destOrd="0" presId="urn:microsoft.com/office/officeart/2005/8/layout/cycle5"/>
    <dgm:cxn modelId="{6513495E-CF1F-48E6-8D6F-B182DEEA6362}" type="presOf" srcId="{56AD12C8-E719-4E1B-B63E-08B7B85B8328}" destId="{F12143C5-036B-4E6A-AA7E-3C3DD0573C0E}" srcOrd="0" destOrd="0" presId="urn:microsoft.com/office/officeart/2005/8/layout/cycle5"/>
    <dgm:cxn modelId="{D0D73C61-DF6C-46C8-949E-42090EAE5E35}" type="presOf" srcId="{B82D6D72-09B0-453F-9774-03108A33EC7A}" destId="{EAE01006-DD60-41BC-BA0C-B123FC2322EF}" srcOrd="0" destOrd="0" presId="urn:microsoft.com/office/officeart/2005/8/layout/cycle5"/>
    <dgm:cxn modelId="{26FF2843-6D98-4091-A621-59480E7DD408}" type="presOf" srcId="{0733BE49-73D6-4691-B9C6-658D30269CF2}" destId="{C8D70389-B331-4CF4-8C42-5381F932279F}" srcOrd="0" destOrd="0" presId="urn:microsoft.com/office/officeart/2005/8/layout/cycle5"/>
    <dgm:cxn modelId="{944C5E70-1586-4A04-8BF7-A78E8D94984B}" type="presOf" srcId="{D6C9404F-1FB9-4D30-987F-009252F0C33B}" destId="{AD45551E-D5DD-45C8-9092-8A8F588029A9}" srcOrd="0" destOrd="0" presId="urn:microsoft.com/office/officeart/2005/8/layout/cycle5"/>
    <dgm:cxn modelId="{3ED2DA57-4FFD-453D-9BA8-286234CA8DF7}" srcId="{D6C9404F-1FB9-4D30-987F-009252F0C33B}" destId="{56AD12C8-E719-4E1B-B63E-08B7B85B8328}" srcOrd="2" destOrd="0" parTransId="{D6F8A691-062A-46F7-82D9-ADF248F01110}" sibTransId="{351BB18C-5434-4479-B950-E2EC2ABB75D4}"/>
    <dgm:cxn modelId="{2D8B4E83-2407-447B-937A-965FB8972957}" type="presOf" srcId="{351BB18C-5434-4479-B950-E2EC2ABB75D4}" destId="{B296D458-358E-4035-9D0B-3420164A2AC8}" srcOrd="0" destOrd="0" presId="urn:microsoft.com/office/officeart/2005/8/layout/cycle5"/>
    <dgm:cxn modelId="{5FF6588D-D6D3-43EA-9489-F74F1E4CDF8E}" srcId="{D6C9404F-1FB9-4D30-987F-009252F0C33B}" destId="{CCC6A3E7-145B-418A-8F7D-306D3A4F15B2}" srcOrd="0" destOrd="0" parTransId="{A307EB60-A959-47FC-8687-0B8CC190EFC6}" sibTransId="{59A2A17C-1323-44F6-8714-76FE27061661}"/>
    <dgm:cxn modelId="{64AB3DD2-D559-48C9-B4B2-5B095CB88BEB}" type="presOf" srcId="{CCC6A3E7-145B-418A-8F7D-306D3A4F15B2}" destId="{072E9871-B65A-4255-8FDB-243F7CAEDCF3}" srcOrd="0" destOrd="0" presId="urn:microsoft.com/office/officeart/2005/8/layout/cycle5"/>
    <dgm:cxn modelId="{AA12D0FA-CEC9-4281-98FC-3FD74268C266}" type="presOf" srcId="{B9541E21-4EFB-4149-B846-42506760C1C0}" destId="{0C868317-CF6E-4F07-B978-AA034073A749}" srcOrd="0" destOrd="0" presId="urn:microsoft.com/office/officeart/2005/8/layout/cycle5"/>
    <dgm:cxn modelId="{F5F43968-61D4-4FA0-9CEF-9B6390CD2015}" type="presParOf" srcId="{AD45551E-D5DD-45C8-9092-8A8F588029A9}" destId="{072E9871-B65A-4255-8FDB-243F7CAEDCF3}" srcOrd="0" destOrd="0" presId="urn:microsoft.com/office/officeart/2005/8/layout/cycle5"/>
    <dgm:cxn modelId="{F09C6583-93F0-44C0-B1E1-1EE0D1915805}" type="presParOf" srcId="{AD45551E-D5DD-45C8-9092-8A8F588029A9}" destId="{433B708C-F3B2-4174-B0B1-BD349364A30E}" srcOrd="1" destOrd="0" presId="urn:microsoft.com/office/officeart/2005/8/layout/cycle5"/>
    <dgm:cxn modelId="{8EFEDB5E-F560-4B1B-BC62-EB3199F4B43B}" type="presParOf" srcId="{AD45551E-D5DD-45C8-9092-8A8F588029A9}" destId="{9E0616F1-4964-48A2-AE91-19FCDD6684CC}" srcOrd="2" destOrd="0" presId="urn:microsoft.com/office/officeart/2005/8/layout/cycle5"/>
    <dgm:cxn modelId="{CF9D6AEC-DD21-40A4-B979-D1819802289E}" type="presParOf" srcId="{AD45551E-D5DD-45C8-9092-8A8F588029A9}" destId="{1A70E561-025F-41BC-893B-B28C1D7CF77A}" srcOrd="3" destOrd="0" presId="urn:microsoft.com/office/officeart/2005/8/layout/cycle5"/>
    <dgm:cxn modelId="{D7C45A10-9822-4EE8-AE6E-01FD58271E7D}" type="presParOf" srcId="{AD45551E-D5DD-45C8-9092-8A8F588029A9}" destId="{CF957187-4C17-43FA-825D-5BFB188A0E94}" srcOrd="4" destOrd="0" presId="urn:microsoft.com/office/officeart/2005/8/layout/cycle5"/>
    <dgm:cxn modelId="{475F3E42-0FCC-45AB-8D74-1CA4A7FFDF6D}" type="presParOf" srcId="{AD45551E-D5DD-45C8-9092-8A8F588029A9}" destId="{C8D70389-B331-4CF4-8C42-5381F932279F}" srcOrd="5" destOrd="0" presId="urn:microsoft.com/office/officeart/2005/8/layout/cycle5"/>
    <dgm:cxn modelId="{F1550D4E-83ED-4556-967C-604BB326C1F4}" type="presParOf" srcId="{AD45551E-D5DD-45C8-9092-8A8F588029A9}" destId="{F12143C5-036B-4E6A-AA7E-3C3DD0573C0E}" srcOrd="6" destOrd="0" presId="urn:microsoft.com/office/officeart/2005/8/layout/cycle5"/>
    <dgm:cxn modelId="{6B080340-FE6E-4510-A962-C03266901F99}" type="presParOf" srcId="{AD45551E-D5DD-45C8-9092-8A8F588029A9}" destId="{F1C54039-9F0C-4D0B-81A8-86BC4FA6FD01}" srcOrd="7" destOrd="0" presId="urn:microsoft.com/office/officeart/2005/8/layout/cycle5"/>
    <dgm:cxn modelId="{1E0C7311-E973-46E3-AB78-B24526EE3B1E}" type="presParOf" srcId="{AD45551E-D5DD-45C8-9092-8A8F588029A9}" destId="{B296D458-358E-4035-9D0B-3420164A2AC8}" srcOrd="8" destOrd="0" presId="urn:microsoft.com/office/officeart/2005/8/layout/cycle5"/>
    <dgm:cxn modelId="{94282F07-0ADF-4A76-9BBD-344ABC7CA57C}" type="presParOf" srcId="{AD45551E-D5DD-45C8-9092-8A8F588029A9}" destId="{EAE01006-DD60-41BC-BA0C-B123FC2322EF}" srcOrd="9" destOrd="0" presId="urn:microsoft.com/office/officeart/2005/8/layout/cycle5"/>
    <dgm:cxn modelId="{FB7F5D2E-AAA4-4EDE-B6AF-0A1F82477ED1}" type="presParOf" srcId="{AD45551E-D5DD-45C8-9092-8A8F588029A9}" destId="{8B354E15-9BE4-4C65-BC8B-405C3B9CF35B}" srcOrd="10" destOrd="0" presId="urn:microsoft.com/office/officeart/2005/8/layout/cycle5"/>
    <dgm:cxn modelId="{04C0341F-650B-4BD9-9A15-ED09C7FE7FA7}" type="presParOf" srcId="{AD45551E-D5DD-45C8-9092-8A8F588029A9}" destId="{0C868317-CF6E-4F07-B978-AA034073A749}" srcOrd="11"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77A12EA-8AA6-4E02-AC1D-831C4CA12E37}" type="doc">
      <dgm:prSet loTypeId="urn:microsoft.com/office/officeart/2005/8/layout/hProcess10" loCatId="process" qsTypeId="urn:microsoft.com/office/officeart/2005/8/quickstyle/3d1" qsCatId="3D" csTypeId="urn:microsoft.com/office/officeart/2005/8/colors/accent3_3" csCatId="accent3" phldr="1"/>
      <dgm:spPr/>
      <dgm:t>
        <a:bodyPr/>
        <a:lstStyle/>
        <a:p>
          <a:endParaRPr lang="en-US"/>
        </a:p>
      </dgm:t>
    </dgm:pt>
    <dgm:pt modelId="{09036215-C710-423E-A433-EE6AE8FB5EF6}">
      <dgm:prSet phldrT="[Κείμενο]" custT="1"/>
      <dgm:spPr/>
      <dgm:t>
        <a:bodyPr/>
        <a:lstStyle/>
        <a:p>
          <a:r>
            <a:rPr lang="en-US" sz="1600"/>
            <a:t>Traffic Light Camera </a:t>
          </a:r>
        </a:p>
      </dgm:t>
    </dgm:pt>
    <dgm:pt modelId="{1EACAF30-4965-4495-B9D6-F483B13781F9}" type="parTrans" cxnId="{06FB6615-4810-4DC3-8A87-61ADD1EC6CCE}">
      <dgm:prSet/>
      <dgm:spPr/>
      <dgm:t>
        <a:bodyPr/>
        <a:lstStyle/>
        <a:p>
          <a:endParaRPr lang="en-US"/>
        </a:p>
      </dgm:t>
    </dgm:pt>
    <dgm:pt modelId="{73DBE196-2372-4051-9B99-14C6F104D73B}" type="sibTrans" cxnId="{06FB6615-4810-4DC3-8A87-61ADD1EC6CCE}">
      <dgm:prSet/>
      <dgm:spPr/>
      <dgm:t>
        <a:bodyPr/>
        <a:lstStyle/>
        <a:p>
          <a:endParaRPr lang="en-US"/>
        </a:p>
      </dgm:t>
    </dgm:pt>
    <dgm:pt modelId="{354BA753-9822-4B03-ADA0-4F48EA5EB4AE}">
      <dgm:prSet phldrT="[Κείμενο]" custT="1"/>
      <dgm:spPr/>
      <dgm:t>
        <a:bodyPr/>
        <a:lstStyle/>
        <a:p>
          <a:r>
            <a:rPr lang="en-US" sz="1600"/>
            <a:t>Smart Traffic Light</a:t>
          </a:r>
        </a:p>
      </dgm:t>
    </dgm:pt>
    <dgm:pt modelId="{C1B186FE-C08D-49BB-AFF7-5C67442C5C49}" type="parTrans" cxnId="{DE090098-E517-4541-A770-11292D613E4E}">
      <dgm:prSet/>
      <dgm:spPr/>
      <dgm:t>
        <a:bodyPr/>
        <a:lstStyle/>
        <a:p>
          <a:endParaRPr lang="en-US"/>
        </a:p>
      </dgm:t>
    </dgm:pt>
    <dgm:pt modelId="{46E19B31-49A1-4C73-80F6-3A75A7A940A0}" type="sibTrans" cxnId="{DE090098-E517-4541-A770-11292D613E4E}">
      <dgm:prSet/>
      <dgm:spPr/>
      <dgm:t>
        <a:bodyPr/>
        <a:lstStyle/>
        <a:p>
          <a:endParaRPr lang="en-US"/>
        </a:p>
      </dgm:t>
    </dgm:pt>
    <dgm:pt modelId="{E5C94C68-D865-413C-BBF5-D225A7A7547A}">
      <dgm:prSet phldrT="[Κείμενο]" custT="1"/>
      <dgm:spPr/>
      <dgm:t>
        <a:bodyPr/>
        <a:lstStyle/>
        <a:p>
          <a:r>
            <a:rPr lang="en-US" sz="1200"/>
            <a:t>Traffic light color changes to reduce congestion.</a:t>
          </a:r>
        </a:p>
      </dgm:t>
    </dgm:pt>
    <dgm:pt modelId="{E2E1C989-1BA5-4B1D-B396-CFA25AB36595}" type="parTrans" cxnId="{8CE942F9-190D-4569-9F57-FAA2C7A2D094}">
      <dgm:prSet/>
      <dgm:spPr/>
      <dgm:t>
        <a:bodyPr/>
        <a:lstStyle/>
        <a:p>
          <a:endParaRPr lang="en-US"/>
        </a:p>
      </dgm:t>
    </dgm:pt>
    <dgm:pt modelId="{6F22ABC2-3FC4-4757-AA14-904085756F26}" type="sibTrans" cxnId="{8CE942F9-190D-4569-9F57-FAA2C7A2D094}">
      <dgm:prSet/>
      <dgm:spPr/>
      <dgm:t>
        <a:bodyPr/>
        <a:lstStyle/>
        <a:p>
          <a:endParaRPr lang="en-US"/>
        </a:p>
      </dgm:t>
    </dgm:pt>
    <dgm:pt modelId="{221C2DE6-6758-4D30-A5B4-1228390015F3}">
      <dgm:prSet phldrT="[Κείμενο]" custT="1"/>
      <dgm:spPr/>
      <dgm:t>
        <a:bodyPr/>
        <a:lstStyle/>
        <a:p>
          <a:pPr rtl="0"/>
          <a:r>
            <a:rPr lang="en-US" sz="1600">
              <a:latin typeface="Book Antiqua"/>
            </a:rPr>
            <a:t>Uploading data</a:t>
          </a:r>
          <a:r>
            <a:rPr lang="en-US" sz="1600"/>
            <a:t> to the cloud</a:t>
          </a:r>
          <a:r>
            <a:rPr lang="en-US" sz="1600">
              <a:latin typeface="Book Antiqua"/>
            </a:rPr>
            <a:t> </a:t>
          </a:r>
          <a:endParaRPr lang="en-US" sz="1600"/>
        </a:p>
      </dgm:t>
    </dgm:pt>
    <dgm:pt modelId="{5B3ACEFF-073B-4C25-BFF1-D5C242433ED6}" type="parTrans" cxnId="{ED83D221-9373-4B3F-98DA-98F915A5DABE}">
      <dgm:prSet/>
      <dgm:spPr/>
      <dgm:t>
        <a:bodyPr/>
        <a:lstStyle/>
        <a:p>
          <a:endParaRPr lang="en-US"/>
        </a:p>
      </dgm:t>
    </dgm:pt>
    <dgm:pt modelId="{0E1FAB52-7382-42B9-968F-84F5839F592B}" type="sibTrans" cxnId="{ED83D221-9373-4B3F-98DA-98F915A5DABE}">
      <dgm:prSet/>
      <dgm:spPr/>
      <dgm:t>
        <a:bodyPr/>
        <a:lstStyle/>
        <a:p>
          <a:endParaRPr lang="en-US"/>
        </a:p>
      </dgm:t>
    </dgm:pt>
    <dgm:pt modelId="{8D08CCCD-93CD-42E2-906C-53507CBD7739}">
      <dgm:prSet phldrT="[Κείμενο]" custT="1"/>
      <dgm:spPr/>
      <dgm:t>
        <a:bodyPr/>
        <a:lstStyle/>
        <a:p>
          <a:r>
            <a:rPr lang="en-US" sz="1100"/>
            <a:t>Camera captures photos of road at a certain refresh rate</a:t>
          </a:r>
          <a:r>
            <a:rPr lang="en-US" sz="1000"/>
            <a:t>.</a:t>
          </a:r>
        </a:p>
      </dgm:t>
    </dgm:pt>
    <dgm:pt modelId="{B8FFC4E1-B049-4909-8EA4-457DAC40FC8C}" type="sibTrans" cxnId="{6FBAA6AD-59B1-4F22-99C0-C87ED2EC6151}">
      <dgm:prSet/>
      <dgm:spPr/>
      <dgm:t>
        <a:bodyPr/>
        <a:lstStyle/>
        <a:p>
          <a:endParaRPr lang="en-US"/>
        </a:p>
      </dgm:t>
    </dgm:pt>
    <dgm:pt modelId="{567F6BD2-CBED-4345-8140-BC5B9A13FDAE}" type="parTrans" cxnId="{6FBAA6AD-59B1-4F22-99C0-C87ED2EC6151}">
      <dgm:prSet/>
      <dgm:spPr/>
      <dgm:t>
        <a:bodyPr/>
        <a:lstStyle/>
        <a:p>
          <a:endParaRPr lang="en-US"/>
        </a:p>
      </dgm:t>
    </dgm:pt>
    <dgm:pt modelId="{408578FB-7F5B-47C3-B26F-EB5B58118F84}">
      <dgm:prSet phldrT="[Κείμενο]" custT="1"/>
      <dgm:spPr/>
      <dgm:t>
        <a:bodyPr/>
        <a:lstStyle/>
        <a:p>
          <a:r>
            <a:rPr lang="en-US" sz="1600"/>
            <a:t>Raspberry Pi</a:t>
          </a:r>
        </a:p>
      </dgm:t>
    </dgm:pt>
    <dgm:pt modelId="{280C2BC4-319E-43EF-BC51-1F570633DB0D}" type="sibTrans" cxnId="{54AE3641-D09A-4354-B089-F86F53759BBD}">
      <dgm:prSet/>
      <dgm:spPr/>
      <dgm:t>
        <a:bodyPr/>
        <a:lstStyle/>
        <a:p>
          <a:endParaRPr lang="en-US"/>
        </a:p>
      </dgm:t>
    </dgm:pt>
    <dgm:pt modelId="{6853173F-3C0F-46BF-BAA3-0B919E0DC21D}" type="parTrans" cxnId="{54AE3641-D09A-4354-B089-F86F53759BBD}">
      <dgm:prSet/>
      <dgm:spPr/>
      <dgm:t>
        <a:bodyPr/>
        <a:lstStyle/>
        <a:p>
          <a:endParaRPr lang="en-US"/>
        </a:p>
      </dgm:t>
    </dgm:pt>
    <dgm:pt modelId="{1AF4908F-82EA-4555-814D-B445427D8F0B}">
      <dgm:prSet phldrT="[Κείμενο]" custT="1"/>
      <dgm:spPr/>
      <dgm:t>
        <a:bodyPr/>
        <a:lstStyle/>
        <a:p>
          <a:r>
            <a:rPr lang="en-US" sz="1200"/>
            <a:t>Raspberry Pi takes the photos from the camera, analyses them and changes the color of the traffic lights dynamically.</a:t>
          </a:r>
        </a:p>
      </dgm:t>
    </dgm:pt>
    <dgm:pt modelId="{13DAF2E3-7BB7-4DEB-9DD7-98A59A33782A}" type="sibTrans" cxnId="{CD557E6E-D5C3-4797-8637-2C9921EAAAC9}">
      <dgm:prSet/>
      <dgm:spPr/>
      <dgm:t>
        <a:bodyPr/>
        <a:lstStyle/>
        <a:p>
          <a:endParaRPr lang="en-US"/>
        </a:p>
      </dgm:t>
    </dgm:pt>
    <dgm:pt modelId="{6F71924F-03E9-44C9-BC24-D9C173320D6B}" type="parTrans" cxnId="{CD557E6E-D5C3-4797-8637-2C9921EAAAC9}">
      <dgm:prSet/>
      <dgm:spPr/>
      <dgm:t>
        <a:bodyPr/>
        <a:lstStyle/>
        <a:p>
          <a:endParaRPr lang="en-US"/>
        </a:p>
      </dgm:t>
    </dgm:pt>
    <dgm:pt modelId="{714AF63E-5D5D-46F8-A170-E148B4F29588}">
      <dgm:prSet phldrT="[Κείμενο]" custT="1"/>
      <dgm:spPr/>
      <dgm:t>
        <a:bodyPr/>
        <a:lstStyle/>
        <a:p>
          <a:r>
            <a:rPr lang="en-US" sz="1200"/>
            <a:t>Saving data to cloud for further processing and evaluating results.</a:t>
          </a:r>
        </a:p>
      </dgm:t>
    </dgm:pt>
    <dgm:pt modelId="{D84B7E81-986A-4F7C-96DF-56A20A871E1E}" type="parTrans" cxnId="{E4D7ED96-0DD2-46F2-B15F-3E9D4776AC8C}">
      <dgm:prSet/>
      <dgm:spPr/>
      <dgm:t>
        <a:bodyPr/>
        <a:lstStyle/>
        <a:p>
          <a:endParaRPr lang="en-US"/>
        </a:p>
      </dgm:t>
    </dgm:pt>
    <dgm:pt modelId="{8029BBF4-37D7-4682-890F-2B1EAD60735A}" type="sibTrans" cxnId="{E4D7ED96-0DD2-46F2-B15F-3E9D4776AC8C}">
      <dgm:prSet/>
      <dgm:spPr/>
      <dgm:t>
        <a:bodyPr/>
        <a:lstStyle/>
        <a:p>
          <a:endParaRPr lang="en-US"/>
        </a:p>
      </dgm:t>
    </dgm:pt>
    <dgm:pt modelId="{BBF52F43-16C4-458C-9421-8A728BFEA01E}">
      <dgm:prSet phldr="0"/>
      <dgm:spPr/>
      <dgm:t>
        <a:bodyPr/>
        <a:lstStyle/>
        <a:p>
          <a:pPr rtl="0"/>
          <a:r>
            <a:rPr lang="en-US">
              <a:latin typeface="Book Antiqua"/>
            </a:rPr>
            <a:t>Smart /manual management</a:t>
          </a:r>
        </a:p>
      </dgm:t>
    </dgm:pt>
    <dgm:pt modelId="{C88FCF0D-3228-465B-B44F-5008C382E5B0}" type="parTrans" cxnId="{8B0B2D9B-6FD2-4F77-B434-81381A1F37E2}">
      <dgm:prSet/>
      <dgm:spPr/>
      <dgm:t>
        <a:bodyPr/>
        <a:lstStyle/>
        <a:p>
          <a:endParaRPr lang="en-US"/>
        </a:p>
      </dgm:t>
    </dgm:pt>
    <dgm:pt modelId="{23B4BD10-7EBB-44BD-8B51-7427F55CADD4}" type="sibTrans" cxnId="{8B0B2D9B-6FD2-4F77-B434-81381A1F37E2}">
      <dgm:prSet/>
      <dgm:spPr/>
      <dgm:t>
        <a:bodyPr/>
        <a:lstStyle/>
        <a:p>
          <a:endParaRPr lang="en-US"/>
        </a:p>
      </dgm:t>
    </dgm:pt>
    <dgm:pt modelId="{013CACBD-0FA1-4727-A1C8-EB7D9C1F9582}">
      <dgm:prSet phldr="0"/>
      <dgm:spPr/>
      <dgm:t>
        <a:bodyPr/>
        <a:lstStyle/>
        <a:p>
          <a:pPr rtl="0"/>
          <a:r>
            <a:rPr lang="en-US">
              <a:latin typeface="Book Antiqua"/>
            </a:rPr>
            <a:t>Traffic lights can automatically be adjusted and manually in case of an emergency.</a:t>
          </a:r>
        </a:p>
      </dgm:t>
    </dgm:pt>
    <dgm:pt modelId="{48B73A25-E569-4FDC-8B66-7FF9C766AB52}" type="parTrans" cxnId="{E5728800-B71B-4E10-B33A-D1C434161A9A}">
      <dgm:prSet/>
      <dgm:spPr/>
      <dgm:t>
        <a:bodyPr/>
        <a:lstStyle/>
        <a:p>
          <a:endParaRPr lang="en-US"/>
        </a:p>
      </dgm:t>
    </dgm:pt>
    <dgm:pt modelId="{4E3BB9CE-ED11-4C21-9C34-7E77A7E176B6}" type="sibTrans" cxnId="{E5728800-B71B-4E10-B33A-D1C434161A9A}">
      <dgm:prSet/>
      <dgm:spPr/>
      <dgm:t>
        <a:bodyPr/>
        <a:lstStyle/>
        <a:p>
          <a:endParaRPr lang="en-US"/>
        </a:p>
      </dgm:t>
    </dgm:pt>
    <dgm:pt modelId="{FD06F5E4-E89E-4E89-8B35-31B39202A776}" type="pres">
      <dgm:prSet presAssocID="{277A12EA-8AA6-4E02-AC1D-831C4CA12E37}" presName="Name0" presStyleCnt="0">
        <dgm:presLayoutVars>
          <dgm:dir/>
          <dgm:resizeHandles val="exact"/>
        </dgm:presLayoutVars>
      </dgm:prSet>
      <dgm:spPr/>
    </dgm:pt>
    <dgm:pt modelId="{98519730-458A-43FF-9450-5463F71FB00C}" type="pres">
      <dgm:prSet presAssocID="{09036215-C710-423E-A433-EE6AE8FB5EF6}" presName="composite" presStyleCnt="0"/>
      <dgm:spPr/>
    </dgm:pt>
    <dgm:pt modelId="{265A9DEF-8159-41D7-87A6-B6F46281D471}" type="pres">
      <dgm:prSet presAssocID="{09036215-C710-423E-A433-EE6AE8FB5EF6}" presName="imagSh" presStyleLbl="bgImgPlace1" presStyleIdx="0" presStyleCnt="5" custScaleX="138487" custScaleY="166000"/>
      <dgm:spPr>
        <a:blipFill>
          <a:blip xmlns:r="http://schemas.openxmlformats.org/officeDocument/2006/relationships" r:embed="rId1" cstate="print">
            <a:duotone>
              <a:schemeClr val="accent3">
                <a:hueOff val="0"/>
                <a:satOff val="0"/>
                <a:lumOff val="0"/>
                <a:alphaOff val="0"/>
                <a:shade val="20000"/>
                <a:satMod val="200000"/>
              </a:schemeClr>
              <a:schemeClr val="accent3">
                <a:hueOff val="0"/>
                <a:satOff val="0"/>
                <a:lumOff val="0"/>
                <a:alphaOff val="0"/>
                <a:tint val="12000"/>
                <a:satMod val="190000"/>
              </a:schemeClr>
            </a:duotone>
            <a:extLst>
              <a:ext uri="{28A0092B-C50C-407E-A947-70E740481C1C}">
                <a14:useLocalDpi xmlns:a14="http://schemas.microsoft.com/office/drawing/2010/main" val="0"/>
              </a:ext>
            </a:extLst>
          </a:blip>
          <a:srcRect/>
          <a:stretch>
            <a:fillRect l="-6000" r="-6000"/>
          </a:stretch>
        </a:blipFill>
      </dgm:spPr>
    </dgm:pt>
    <dgm:pt modelId="{A52381F2-3910-431A-ABC2-277E0BB82CCC}" type="pres">
      <dgm:prSet presAssocID="{09036215-C710-423E-A433-EE6AE8FB5EF6}" presName="txNode" presStyleLbl="node1" presStyleIdx="0" presStyleCnt="5" custScaleX="136502" custScaleY="149272" custLinFactNeighborX="18100" custLinFactNeighborY="55647">
        <dgm:presLayoutVars>
          <dgm:bulletEnabled val="1"/>
        </dgm:presLayoutVars>
      </dgm:prSet>
      <dgm:spPr/>
    </dgm:pt>
    <dgm:pt modelId="{2FBF48EE-E549-402D-91B2-FAEA8C001B12}" type="pres">
      <dgm:prSet presAssocID="{73DBE196-2372-4051-9B99-14C6F104D73B}" presName="sibTrans" presStyleLbl="sibTrans2D1" presStyleIdx="0" presStyleCnt="4" custLinFactNeighborX="38807" custLinFactNeighborY="-2642"/>
      <dgm:spPr/>
    </dgm:pt>
    <dgm:pt modelId="{68431723-7F1A-49F0-8E5D-48474D4247FC}" type="pres">
      <dgm:prSet presAssocID="{73DBE196-2372-4051-9B99-14C6F104D73B}" presName="connTx" presStyleLbl="sibTrans2D1" presStyleIdx="0" presStyleCnt="4"/>
      <dgm:spPr/>
    </dgm:pt>
    <dgm:pt modelId="{B8750EA3-9052-4479-B9B3-14818AFDB983}" type="pres">
      <dgm:prSet presAssocID="{408578FB-7F5B-47C3-B26F-EB5B58118F84}" presName="composite" presStyleCnt="0"/>
      <dgm:spPr/>
    </dgm:pt>
    <dgm:pt modelId="{D3A72373-5C30-48CF-A149-AEF37740E543}" type="pres">
      <dgm:prSet presAssocID="{408578FB-7F5B-47C3-B26F-EB5B58118F84}" presName="imagSh" presStyleLbl="bgImgPlace1" presStyleIdx="1" presStyleCnt="5" custScaleX="165714" custScaleY="165551"/>
      <dgm:spPr>
        <a:blipFill>
          <a:blip xmlns:r="http://schemas.openxmlformats.org/officeDocument/2006/relationships" r:embed="rId2" cstate="print">
            <a:duotone>
              <a:schemeClr val="accent3">
                <a:hueOff val="7105"/>
                <a:satOff val="-532"/>
                <a:lumOff val="3198"/>
                <a:alphaOff val="0"/>
                <a:shade val="20000"/>
                <a:satMod val="200000"/>
              </a:schemeClr>
              <a:schemeClr val="accent3">
                <a:hueOff val="7105"/>
                <a:satOff val="-532"/>
                <a:lumOff val="3198"/>
                <a:alphaOff val="0"/>
                <a:tint val="12000"/>
                <a:satMod val="190000"/>
              </a:schemeClr>
            </a:duotone>
            <a:extLst>
              <a:ext uri="{28A0092B-C50C-407E-A947-70E740481C1C}">
                <a14:useLocalDpi xmlns:a14="http://schemas.microsoft.com/office/drawing/2010/main" val="0"/>
              </a:ext>
            </a:extLst>
          </a:blip>
          <a:srcRect/>
          <a:stretch>
            <a:fillRect l="-20000" r="-20000"/>
          </a:stretch>
        </a:blipFill>
      </dgm:spPr>
    </dgm:pt>
    <dgm:pt modelId="{53BD93B9-F151-4CA9-8E7A-724ED44BFBC5}" type="pres">
      <dgm:prSet presAssocID="{408578FB-7F5B-47C3-B26F-EB5B58118F84}" presName="txNode" presStyleLbl="node1" presStyleIdx="1" presStyleCnt="5" custScaleX="141163" custScaleY="146842" custLinFactNeighborX="14982" custLinFactNeighborY="51366">
        <dgm:presLayoutVars>
          <dgm:bulletEnabled val="1"/>
        </dgm:presLayoutVars>
      </dgm:prSet>
      <dgm:spPr/>
    </dgm:pt>
    <dgm:pt modelId="{AA33321F-556B-4453-BF70-5A0347055F97}" type="pres">
      <dgm:prSet presAssocID="{280C2BC4-319E-43EF-BC51-1F570633DB0D}" presName="sibTrans" presStyleLbl="sibTrans2D1" presStyleIdx="1" presStyleCnt="4" custLinFactNeighborX="8761" custLinFactNeighborY="4935"/>
      <dgm:spPr/>
    </dgm:pt>
    <dgm:pt modelId="{1EFE77F7-4828-4109-BBDF-24689CBCA042}" type="pres">
      <dgm:prSet presAssocID="{280C2BC4-319E-43EF-BC51-1F570633DB0D}" presName="connTx" presStyleLbl="sibTrans2D1" presStyleIdx="1" presStyleCnt="4"/>
      <dgm:spPr/>
    </dgm:pt>
    <dgm:pt modelId="{E21DBE5F-7C69-4A76-AA12-9DBED1024CFB}" type="pres">
      <dgm:prSet presAssocID="{354BA753-9822-4B03-ADA0-4F48EA5EB4AE}" presName="composite" presStyleCnt="0"/>
      <dgm:spPr/>
    </dgm:pt>
    <dgm:pt modelId="{B5B42F82-BB39-438E-8FD1-4F28FC41897D}" type="pres">
      <dgm:prSet presAssocID="{354BA753-9822-4B03-ADA0-4F48EA5EB4AE}" presName="imagSh" presStyleLbl="bgImgPlace1" presStyleIdx="2" presStyleCnt="5" custScaleX="129198" custScaleY="161040" custLinFactNeighborX="9017" custLinFactNeighborY="-5878"/>
      <dgm:spPr>
        <a:blipFill>
          <a:blip xmlns:r="http://schemas.openxmlformats.org/officeDocument/2006/relationships" r:embed="rId3">
            <a:duotone>
              <a:schemeClr val="accent3">
                <a:hueOff val="14209"/>
                <a:satOff val="-1064"/>
                <a:lumOff val="6397"/>
                <a:alphaOff val="0"/>
                <a:shade val="20000"/>
                <a:satMod val="200000"/>
              </a:schemeClr>
              <a:schemeClr val="accent3">
                <a:hueOff val="14209"/>
                <a:satOff val="-1064"/>
                <a:lumOff val="6397"/>
                <a:alphaOff val="0"/>
                <a:tint val="12000"/>
                <a:satMod val="190000"/>
              </a:schemeClr>
            </a:duotone>
          </a:blip>
          <a:srcRect/>
          <a:stretch>
            <a:fillRect l="-8000" r="-8000"/>
          </a:stretch>
        </a:blipFill>
      </dgm:spPr>
    </dgm:pt>
    <dgm:pt modelId="{143AD10E-6A02-44C8-B1A9-EE7ADF4D7981}" type="pres">
      <dgm:prSet presAssocID="{354BA753-9822-4B03-ADA0-4F48EA5EB4AE}" presName="txNode" presStyleLbl="node1" presStyleIdx="2" presStyleCnt="5" custScaleX="150451" custScaleY="146437" custLinFactNeighborX="22156" custLinFactNeighborY="52370">
        <dgm:presLayoutVars>
          <dgm:bulletEnabled val="1"/>
        </dgm:presLayoutVars>
      </dgm:prSet>
      <dgm:spPr/>
    </dgm:pt>
    <dgm:pt modelId="{16C19124-D1CD-4327-90B7-1932CE3F5C5D}" type="pres">
      <dgm:prSet presAssocID="{46E19B31-49A1-4C73-80F6-3A75A7A940A0}" presName="sibTrans" presStyleLbl="sibTrans2D1" presStyleIdx="2" presStyleCnt="4" custLinFactNeighborX="50190" custLinFactNeighborY="3086"/>
      <dgm:spPr/>
    </dgm:pt>
    <dgm:pt modelId="{1C553ED2-B62B-44CE-BBB8-AD3BCB0155E9}" type="pres">
      <dgm:prSet presAssocID="{46E19B31-49A1-4C73-80F6-3A75A7A940A0}" presName="connTx" presStyleLbl="sibTrans2D1" presStyleIdx="2" presStyleCnt="4"/>
      <dgm:spPr/>
    </dgm:pt>
    <dgm:pt modelId="{BCA6A832-1A56-443E-866B-EC2E5C46E386}" type="pres">
      <dgm:prSet presAssocID="{221C2DE6-6758-4D30-A5B4-1228390015F3}" presName="composite" presStyleCnt="0"/>
      <dgm:spPr/>
    </dgm:pt>
    <dgm:pt modelId="{F97B9989-6330-40DA-B63B-571ECD968A56}" type="pres">
      <dgm:prSet presAssocID="{221C2DE6-6758-4D30-A5B4-1228390015F3}" presName="imagSh" presStyleLbl="bgImgPlace1" presStyleIdx="3" presStyleCnt="5" custScaleX="162400" custScaleY="156516"/>
      <dgm:spPr>
        <a:blipFill dpi="0" rotWithShape="1">
          <a:blip xmlns:r="http://schemas.openxmlformats.org/officeDocument/2006/relationships" r:embed="rId4" cstate="print">
            <a:duotone>
              <a:schemeClr val="accent3">
                <a:hueOff val="21314"/>
                <a:satOff val="-1597"/>
                <a:lumOff val="9595"/>
                <a:alphaOff val="0"/>
                <a:shade val="20000"/>
                <a:satMod val="200000"/>
              </a:schemeClr>
              <a:schemeClr val="accent3">
                <a:hueOff val="21314"/>
                <a:satOff val="-1597"/>
                <a:lumOff val="9595"/>
                <a:alphaOff val="0"/>
                <a:tint val="12000"/>
                <a:satMod val="190000"/>
              </a:schemeClr>
            </a:duotone>
            <a:extLst>
              <a:ext uri="{28A0092B-C50C-407E-A947-70E740481C1C}">
                <a14:useLocalDpi xmlns:a14="http://schemas.microsoft.com/office/drawing/2010/main" val="0"/>
              </a:ext>
            </a:extLst>
          </a:blip>
          <a:srcRect/>
          <a:stretch>
            <a:fillRect l="-64470" t="-1071" r="-3530" b="-1071"/>
          </a:stretch>
        </a:blipFill>
      </dgm:spPr>
      <dgm:extLst>
        <a:ext uri="{E40237B7-FDA0-4F09-8148-C483321AD2D9}">
          <dgm14:cNvPr xmlns:dgm14="http://schemas.microsoft.com/office/drawing/2010/diagram" id="0" name="" descr="Σκληρός δίσκος σχήματος cloud με καλώδια"/>
        </a:ext>
      </dgm:extLst>
    </dgm:pt>
    <dgm:pt modelId="{E816F342-8094-4FFE-8268-57D96F5919A8}" type="pres">
      <dgm:prSet presAssocID="{221C2DE6-6758-4D30-A5B4-1228390015F3}" presName="txNode" presStyleLbl="node1" presStyleIdx="3" presStyleCnt="5" custScaleX="151484" custScaleY="146964" custLinFactNeighborX="13857" custLinFactNeighborY="55317">
        <dgm:presLayoutVars>
          <dgm:bulletEnabled val="1"/>
        </dgm:presLayoutVars>
      </dgm:prSet>
      <dgm:spPr/>
    </dgm:pt>
    <dgm:pt modelId="{489BBA39-60C2-4768-811B-9B5D21B4546C}" type="pres">
      <dgm:prSet presAssocID="{0E1FAB52-7382-42B9-968F-84F5839F592B}" presName="sibTrans" presStyleLbl="sibTrans2D1" presStyleIdx="3" presStyleCnt="4"/>
      <dgm:spPr/>
    </dgm:pt>
    <dgm:pt modelId="{D729E667-8E0D-4E28-88CC-1EC5A7CAC961}" type="pres">
      <dgm:prSet presAssocID="{0E1FAB52-7382-42B9-968F-84F5839F592B}" presName="connTx" presStyleLbl="sibTrans2D1" presStyleIdx="3" presStyleCnt="4"/>
      <dgm:spPr/>
    </dgm:pt>
    <dgm:pt modelId="{50B9958D-6BF6-4F71-BA04-F0A2510A22A7}" type="pres">
      <dgm:prSet presAssocID="{BBF52F43-16C4-458C-9421-8A728BFEA01E}" presName="composite" presStyleCnt="0"/>
      <dgm:spPr/>
    </dgm:pt>
    <dgm:pt modelId="{B9EE0D38-6769-4A9B-998C-FD5D73095A31}" type="pres">
      <dgm:prSet presAssocID="{BBF52F43-16C4-458C-9421-8A728BFEA01E}" presName="imagSh" presStyleLbl="bgImgPlace1" presStyleIdx="4" presStyleCnt="5" custScaleX="159734" custScaleY="159734"/>
      <dgm:spPr>
        <a:blipFill dpi="0" rotWithShape="1">
          <a:blip xmlns:r="http://schemas.openxmlformats.org/officeDocument/2006/relationships" r:embed="rId5">
            <a:duotone>
              <a:schemeClr val="accent3">
                <a:hueOff val="28419"/>
                <a:satOff val="-2129"/>
                <a:lumOff val="12793"/>
                <a:alphaOff val="0"/>
                <a:shade val="20000"/>
                <a:satMod val="200000"/>
              </a:schemeClr>
              <a:schemeClr val="accent3">
                <a:hueOff val="28419"/>
                <a:satOff val="-2129"/>
                <a:lumOff val="12793"/>
                <a:alphaOff val="0"/>
                <a:tint val="12000"/>
                <a:satMod val="190000"/>
              </a:schemeClr>
            </a:duotone>
            <a:extLst>
              <a:ext uri="{28A0092B-C50C-407E-A947-70E740481C1C}">
                <a14:useLocalDpi xmlns:a14="http://schemas.microsoft.com/office/drawing/2010/main" val="0"/>
              </a:ext>
            </a:extLst>
          </a:blip>
          <a:srcRect/>
          <a:stretch>
            <a:fillRect l="-20963" r="-57037"/>
          </a:stretch>
        </a:blipFill>
      </dgm:spPr>
    </dgm:pt>
    <dgm:pt modelId="{F7C63B7A-0A0E-43F0-A9C6-1298D4795C53}" type="pres">
      <dgm:prSet presAssocID="{BBF52F43-16C4-458C-9421-8A728BFEA01E}" presName="txNode" presStyleLbl="node1" presStyleIdx="4" presStyleCnt="5" custScaleX="147414" custScaleY="147414" custLinFactNeighborX="-2259" custLinFactNeighborY="57220">
        <dgm:presLayoutVars>
          <dgm:bulletEnabled val="1"/>
        </dgm:presLayoutVars>
      </dgm:prSet>
      <dgm:spPr/>
    </dgm:pt>
  </dgm:ptLst>
  <dgm:cxnLst>
    <dgm:cxn modelId="{E5728800-B71B-4E10-B33A-D1C434161A9A}" srcId="{BBF52F43-16C4-458C-9421-8A728BFEA01E}" destId="{013CACBD-0FA1-4727-A1C8-EB7D9C1F9582}" srcOrd="0" destOrd="0" parTransId="{48B73A25-E569-4FDC-8B66-7FF9C766AB52}" sibTransId="{4E3BB9CE-ED11-4C21-9C34-7E77A7E176B6}"/>
    <dgm:cxn modelId="{968CC405-491F-41AD-92F3-3E38B3FDB7E6}" type="presOf" srcId="{408578FB-7F5B-47C3-B26F-EB5B58118F84}" destId="{53BD93B9-F151-4CA9-8E7A-724ED44BFBC5}" srcOrd="0" destOrd="0" presId="urn:microsoft.com/office/officeart/2005/8/layout/hProcess10"/>
    <dgm:cxn modelId="{859F160D-B7DF-4C26-84F5-D3B39215B28B}" type="presOf" srcId="{0E1FAB52-7382-42B9-968F-84F5839F592B}" destId="{D729E667-8E0D-4E28-88CC-1EC5A7CAC961}" srcOrd="1" destOrd="0" presId="urn:microsoft.com/office/officeart/2005/8/layout/hProcess10"/>
    <dgm:cxn modelId="{06FB6615-4810-4DC3-8A87-61ADD1EC6CCE}" srcId="{277A12EA-8AA6-4E02-AC1D-831C4CA12E37}" destId="{09036215-C710-423E-A433-EE6AE8FB5EF6}" srcOrd="0" destOrd="0" parTransId="{1EACAF30-4965-4495-B9D6-F483B13781F9}" sibTransId="{73DBE196-2372-4051-9B99-14C6F104D73B}"/>
    <dgm:cxn modelId="{754DAB17-5F66-4741-BCA4-553D3856A0BB}" type="presOf" srcId="{46E19B31-49A1-4C73-80F6-3A75A7A940A0}" destId="{1C553ED2-B62B-44CE-BBB8-AD3BCB0155E9}" srcOrd="1" destOrd="0" presId="urn:microsoft.com/office/officeart/2005/8/layout/hProcess10"/>
    <dgm:cxn modelId="{BB87F91A-0C83-46C0-873B-E96C1AD44142}" type="presOf" srcId="{221C2DE6-6758-4D30-A5B4-1228390015F3}" destId="{E816F342-8094-4FFE-8268-57D96F5919A8}" srcOrd="0" destOrd="0" presId="urn:microsoft.com/office/officeart/2005/8/layout/hProcess10"/>
    <dgm:cxn modelId="{ED83D221-9373-4B3F-98DA-98F915A5DABE}" srcId="{277A12EA-8AA6-4E02-AC1D-831C4CA12E37}" destId="{221C2DE6-6758-4D30-A5B4-1228390015F3}" srcOrd="3" destOrd="0" parTransId="{5B3ACEFF-073B-4C25-BFF1-D5C242433ED6}" sibTransId="{0E1FAB52-7382-42B9-968F-84F5839F592B}"/>
    <dgm:cxn modelId="{EE5B802C-268F-49F4-B748-0DA6C204A22F}" type="presOf" srcId="{013CACBD-0FA1-4727-A1C8-EB7D9C1F9582}" destId="{F7C63B7A-0A0E-43F0-A9C6-1298D4795C53}" srcOrd="0" destOrd="1" presId="urn:microsoft.com/office/officeart/2005/8/layout/hProcess10"/>
    <dgm:cxn modelId="{30668533-81E8-4F62-A308-0C56C7943133}" type="presOf" srcId="{1AF4908F-82EA-4555-814D-B445427D8F0B}" destId="{53BD93B9-F151-4CA9-8E7A-724ED44BFBC5}" srcOrd="0" destOrd="1" presId="urn:microsoft.com/office/officeart/2005/8/layout/hProcess10"/>
    <dgm:cxn modelId="{54AE3641-D09A-4354-B089-F86F53759BBD}" srcId="{277A12EA-8AA6-4E02-AC1D-831C4CA12E37}" destId="{408578FB-7F5B-47C3-B26F-EB5B58118F84}" srcOrd="1" destOrd="0" parTransId="{6853173F-3C0F-46BF-BAA3-0B919E0DC21D}" sibTransId="{280C2BC4-319E-43EF-BC51-1F570633DB0D}"/>
    <dgm:cxn modelId="{CD557E6E-D5C3-4797-8637-2C9921EAAAC9}" srcId="{408578FB-7F5B-47C3-B26F-EB5B58118F84}" destId="{1AF4908F-82EA-4555-814D-B445427D8F0B}" srcOrd="0" destOrd="0" parTransId="{6F71924F-03E9-44C9-BC24-D9C173320D6B}" sibTransId="{13DAF2E3-7BB7-4DEB-9DD7-98A59A33782A}"/>
    <dgm:cxn modelId="{CE20A96E-9CD3-43BE-8E47-EB22A1750B2E}" type="presOf" srcId="{714AF63E-5D5D-46F8-A170-E148B4F29588}" destId="{E816F342-8094-4FFE-8268-57D96F5919A8}" srcOrd="0" destOrd="1" presId="urn:microsoft.com/office/officeart/2005/8/layout/hProcess10"/>
    <dgm:cxn modelId="{6D9CCD74-0309-4A5A-9B37-6ED7C8FA71D0}" type="presOf" srcId="{BBF52F43-16C4-458C-9421-8A728BFEA01E}" destId="{F7C63B7A-0A0E-43F0-A9C6-1298D4795C53}" srcOrd="0" destOrd="0" presId="urn:microsoft.com/office/officeart/2005/8/layout/hProcess10"/>
    <dgm:cxn modelId="{E450697E-9563-4548-86DD-359C4BC9A756}" type="presOf" srcId="{354BA753-9822-4B03-ADA0-4F48EA5EB4AE}" destId="{143AD10E-6A02-44C8-B1A9-EE7ADF4D7981}" srcOrd="0" destOrd="0" presId="urn:microsoft.com/office/officeart/2005/8/layout/hProcess10"/>
    <dgm:cxn modelId="{2DF01F80-5C83-4ADF-BEB9-ABDB117FC7AF}" type="presOf" srcId="{46E19B31-49A1-4C73-80F6-3A75A7A940A0}" destId="{16C19124-D1CD-4327-90B7-1932CE3F5C5D}" srcOrd="0" destOrd="0" presId="urn:microsoft.com/office/officeart/2005/8/layout/hProcess10"/>
    <dgm:cxn modelId="{526D7981-41C5-4C40-B297-5174B4426B62}" type="presOf" srcId="{8D08CCCD-93CD-42E2-906C-53507CBD7739}" destId="{A52381F2-3910-431A-ABC2-277E0BB82CCC}" srcOrd="0" destOrd="1" presId="urn:microsoft.com/office/officeart/2005/8/layout/hProcess10"/>
    <dgm:cxn modelId="{E4D7ED96-0DD2-46F2-B15F-3E9D4776AC8C}" srcId="{221C2DE6-6758-4D30-A5B4-1228390015F3}" destId="{714AF63E-5D5D-46F8-A170-E148B4F29588}" srcOrd="0" destOrd="0" parTransId="{D84B7E81-986A-4F7C-96DF-56A20A871E1E}" sibTransId="{8029BBF4-37D7-4682-890F-2B1EAD60735A}"/>
    <dgm:cxn modelId="{DE090098-E517-4541-A770-11292D613E4E}" srcId="{277A12EA-8AA6-4E02-AC1D-831C4CA12E37}" destId="{354BA753-9822-4B03-ADA0-4F48EA5EB4AE}" srcOrd="2" destOrd="0" parTransId="{C1B186FE-C08D-49BB-AFF7-5C67442C5C49}" sibTransId="{46E19B31-49A1-4C73-80F6-3A75A7A940A0}"/>
    <dgm:cxn modelId="{29611299-8F4F-496E-8AF4-6DC8C441C083}" type="presOf" srcId="{277A12EA-8AA6-4E02-AC1D-831C4CA12E37}" destId="{FD06F5E4-E89E-4E89-8B35-31B39202A776}" srcOrd="0" destOrd="0" presId="urn:microsoft.com/office/officeart/2005/8/layout/hProcess10"/>
    <dgm:cxn modelId="{8B0B2D9B-6FD2-4F77-B434-81381A1F37E2}" srcId="{277A12EA-8AA6-4E02-AC1D-831C4CA12E37}" destId="{BBF52F43-16C4-458C-9421-8A728BFEA01E}" srcOrd="4" destOrd="0" parTransId="{C88FCF0D-3228-465B-B44F-5008C382E5B0}" sibTransId="{23B4BD10-7EBB-44BD-8B51-7427F55CADD4}"/>
    <dgm:cxn modelId="{5FB873A9-0ED6-4B27-9FFC-FFD07D681550}" type="presOf" srcId="{73DBE196-2372-4051-9B99-14C6F104D73B}" destId="{2FBF48EE-E549-402D-91B2-FAEA8C001B12}" srcOrd="0" destOrd="0" presId="urn:microsoft.com/office/officeart/2005/8/layout/hProcess10"/>
    <dgm:cxn modelId="{6FBAA6AD-59B1-4F22-99C0-C87ED2EC6151}" srcId="{09036215-C710-423E-A433-EE6AE8FB5EF6}" destId="{8D08CCCD-93CD-42E2-906C-53507CBD7739}" srcOrd="0" destOrd="0" parTransId="{567F6BD2-CBED-4345-8140-BC5B9A13FDAE}" sibTransId="{B8FFC4E1-B049-4909-8EA4-457DAC40FC8C}"/>
    <dgm:cxn modelId="{1BBB4EB9-BBD0-4AF6-9578-309288EAE026}" type="presOf" srcId="{09036215-C710-423E-A433-EE6AE8FB5EF6}" destId="{A52381F2-3910-431A-ABC2-277E0BB82CCC}" srcOrd="0" destOrd="0" presId="urn:microsoft.com/office/officeart/2005/8/layout/hProcess10"/>
    <dgm:cxn modelId="{5D998FBA-B705-4F36-B246-1114E8BF112E}" type="presOf" srcId="{E5C94C68-D865-413C-BBF5-D225A7A7547A}" destId="{143AD10E-6A02-44C8-B1A9-EE7ADF4D7981}" srcOrd="0" destOrd="1" presId="urn:microsoft.com/office/officeart/2005/8/layout/hProcess10"/>
    <dgm:cxn modelId="{9C9101CC-8663-47DD-9654-6A97887BD835}" type="presOf" srcId="{280C2BC4-319E-43EF-BC51-1F570633DB0D}" destId="{AA33321F-556B-4453-BF70-5A0347055F97}" srcOrd="0" destOrd="0" presId="urn:microsoft.com/office/officeart/2005/8/layout/hProcess10"/>
    <dgm:cxn modelId="{6812EAF4-BB71-4361-9334-75A5435BAB1E}" type="presOf" srcId="{73DBE196-2372-4051-9B99-14C6F104D73B}" destId="{68431723-7F1A-49F0-8E5D-48474D4247FC}" srcOrd="1" destOrd="0" presId="urn:microsoft.com/office/officeart/2005/8/layout/hProcess10"/>
    <dgm:cxn modelId="{FF7F04F5-B357-4834-859A-B30333EFB859}" type="presOf" srcId="{280C2BC4-319E-43EF-BC51-1F570633DB0D}" destId="{1EFE77F7-4828-4109-BBDF-24689CBCA042}" srcOrd="1" destOrd="0" presId="urn:microsoft.com/office/officeart/2005/8/layout/hProcess10"/>
    <dgm:cxn modelId="{8CE942F9-190D-4569-9F57-FAA2C7A2D094}" srcId="{354BA753-9822-4B03-ADA0-4F48EA5EB4AE}" destId="{E5C94C68-D865-413C-BBF5-D225A7A7547A}" srcOrd="0" destOrd="0" parTransId="{E2E1C989-1BA5-4B1D-B396-CFA25AB36595}" sibTransId="{6F22ABC2-3FC4-4757-AA14-904085756F26}"/>
    <dgm:cxn modelId="{3DB991FC-909C-4B0E-ADDE-FB80EE2AEB3D}" type="presOf" srcId="{0E1FAB52-7382-42B9-968F-84F5839F592B}" destId="{489BBA39-60C2-4768-811B-9B5D21B4546C}" srcOrd="0" destOrd="0" presId="urn:microsoft.com/office/officeart/2005/8/layout/hProcess10"/>
    <dgm:cxn modelId="{D0C9A129-5389-4227-9D78-30799E2F96FA}" type="presParOf" srcId="{FD06F5E4-E89E-4E89-8B35-31B39202A776}" destId="{98519730-458A-43FF-9450-5463F71FB00C}" srcOrd="0" destOrd="0" presId="urn:microsoft.com/office/officeart/2005/8/layout/hProcess10"/>
    <dgm:cxn modelId="{D213BE61-76C8-4C1B-B838-C7CA09B11833}" type="presParOf" srcId="{98519730-458A-43FF-9450-5463F71FB00C}" destId="{265A9DEF-8159-41D7-87A6-B6F46281D471}" srcOrd="0" destOrd="0" presId="urn:microsoft.com/office/officeart/2005/8/layout/hProcess10"/>
    <dgm:cxn modelId="{FEE270D6-B883-4D7B-90F5-128B70106E02}" type="presParOf" srcId="{98519730-458A-43FF-9450-5463F71FB00C}" destId="{A52381F2-3910-431A-ABC2-277E0BB82CCC}" srcOrd="1" destOrd="0" presId="urn:microsoft.com/office/officeart/2005/8/layout/hProcess10"/>
    <dgm:cxn modelId="{45B0C677-7510-4222-9A23-C44E71D8797B}" type="presParOf" srcId="{FD06F5E4-E89E-4E89-8B35-31B39202A776}" destId="{2FBF48EE-E549-402D-91B2-FAEA8C001B12}" srcOrd="1" destOrd="0" presId="urn:microsoft.com/office/officeart/2005/8/layout/hProcess10"/>
    <dgm:cxn modelId="{B69E71EE-DDE3-414C-9B05-42EDAB0C129A}" type="presParOf" srcId="{2FBF48EE-E549-402D-91B2-FAEA8C001B12}" destId="{68431723-7F1A-49F0-8E5D-48474D4247FC}" srcOrd="0" destOrd="0" presId="urn:microsoft.com/office/officeart/2005/8/layout/hProcess10"/>
    <dgm:cxn modelId="{EFC1AB5B-6360-464E-B247-7FEB7EF46C9B}" type="presParOf" srcId="{FD06F5E4-E89E-4E89-8B35-31B39202A776}" destId="{B8750EA3-9052-4479-B9B3-14818AFDB983}" srcOrd="2" destOrd="0" presId="urn:microsoft.com/office/officeart/2005/8/layout/hProcess10"/>
    <dgm:cxn modelId="{264D1990-560D-46B7-AB5F-1F0749D1F9BD}" type="presParOf" srcId="{B8750EA3-9052-4479-B9B3-14818AFDB983}" destId="{D3A72373-5C30-48CF-A149-AEF37740E543}" srcOrd="0" destOrd="0" presId="urn:microsoft.com/office/officeart/2005/8/layout/hProcess10"/>
    <dgm:cxn modelId="{0F2F03DB-75A1-4CBB-AEFB-DDB98310EFE3}" type="presParOf" srcId="{B8750EA3-9052-4479-B9B3-14818AFDB983}" destId="{53BD93B9-F151-4CA9-8E7A-724ED44BFBC5}" srcOrd="1" destOrd="0" presId="urn:microsoft.com/office/officeart/2005/8/layout/hProcess10"/>
    <dgm:cxn modelId="{6FD63D56-4A0C-45DE-8913-85D2C39D9D3E}" type="presParOf" srcId="{FD06F5E4-E89E-4E89-8B35-31B39202A776}" destId="{AA33321F-556B-4453-BF70-5A0347055F97}" srcOrd="3" destOrd="0" presId="urn:microsoft.com/office/officeart/2005/8/layout/hProcess10"/>
    <dgm:cxn modelId="{CEBCDA20-A9A9-4104-80B8-F27FE36D4AAA}" type="presParOf" srcId="{AA33321F-556B-4453-BF70-5A0347055F97}" destId="{1EFE77F7-4828-4109-BBDF-24689CBCA042}" srcOrd="0" destOrd="0" presId="urn:microsoft.com/office/officeart/2005/8/layout/hProcess10"/>
    <dgm:cxn modelId="{064BFDA8-78B2-430B-AC6F-DA93ED700A2A}" type="presParOf" srcId="{FD06F5E4-E89E-4E89-8B35-31B39202A776}" destId="{E21DBE5F-7C69-4A76-AA12-9DBED1024CFB}" srcOrd="4" destOrd="0" presId="urn:microsoft.com/office/officeart/2005/8/layout/hProcess10"/>
    <dgm:cxn modelId="{54D31ECD-2915-4047-B4FE-18D59320719B}" type="presParOf" srcId="{E21DBE5F-7C69-4A76-AA12-9DBED1024CFB}" destId="{B5B42F82-BB39-438E-8FD1-4F28FC41897D}" srcOrd="0" destOrd="0" presId="urn:microsoft.com/office/officeart/2005/8/layout/hProcess10"/>
    <dgm:cxn modelId="{33D8FAC0-6971-4253-9D95-945B26537954}" type="presParOf" srcId="{E21DBE5F-7C69-4A76-AA12-9DBED1024CFB}" destId="{143AD10E-6A02-44C8-B1A9-EE7ADF4D7981}" srcOrd="1" destOrd="0" presId="urn:microsoft.com/office/officeart/2005/8/layout/hProcess10"/>
    <dgm:cxn modelId="{39694475-65E4-48D8-8CE4-4CCDB74EA8D2}" type="presParOf" srcId="{FD06F5E4-E89E-4E89-8B35-31B39202A776}" destId="{16C19124-D1CD-4327-90B7-1932CE3F5C5D}" srcOrd="5" destOrd="0" presId="urn:microsoft.com/office/officeart/2005/8/layout/hProcess10"/>
    <dgm:cxn modelId="{2C876C6E-DEC7-4B4B-845D-F77907432330}" type="presParOf" srcId="{16C19124-D1CD-4327-90B7-1932CE3F5C5D}" destId="{1C553ED2-B62B-44CE-BBB8-AD3BCB0155E9}" srcOrd="0" destOrd="0" presId="urn:microsoft.com/office/officeart/2005/8/layout/hProcess10"/>
    <dgm:cxn modelId="{66D58AB4-A536-4217-B3D0-07F0819C84EF}" type="presParOf" srcId="{FD06F5E4-E89E-4E89-8B35-31B39202A776}" destId="{BCA6A832-1A56-443E-866B-EC2E5C46E386}" srcOrd="6" destOrd="0" presId="urn:microsoft.com/office/officeart/2005/8/layout/hProcess10"/>
    <dgm:cxn modelId="{4961E441-4B00-44E7-A008-1AB506251F1C}" type="presParOf" srcId="{BCA6A832-1A56-443E-866B-EC2E5C46E386}" destId="{F97B9989-6330-40DA-B63B-571ECD968A56}" srcOrd="0" destOrd="0" presId="urn:microsoft.com/office/officeart/2005/8/layout/hProcess10"/>
    <dgm:cxn modelId="{3DAEBD2D-4F9E-4C46-8BBA-B9D27F0C6D47}" type="presParOf" srcId="{BCA6A832-1A56-443E-866B-EC2E5C46E386}" destId="{E816F342-8094-4FFE-8268-57D96F5919A8}" srcOrd="1" destOrd="0" presId="urn:microsoft.com/office/officeart/2005/8/layout/hProcess10"/>
    <dgm:cxn modelId="{C4F7BA82-DD05-4BA8-82F7-9EACF9769051}" type="presParOf" srcId="{FD06F5E4-E89E-4E89-8B35-31B39202A776}" destId="{489BBA39-60C2-4768-811B-9B5D21B4546C}" srcOrd="7" destOrd="0" presId="urn:microsoft.com/office/officeart/2005/8/layout/hProcess10"/>
    <dgm:cxn modelId="{B4384E63-4F70-49DC-A2B2-19C40BBBEB48}" type="presParOf" srcId="{489BBA39-60C2-4768-811B-9B5D21B4546C}" destId="{D729E667-8E0D-4E28-88CC-1EC5A7CAC961}" srcOrd="0" destOrd="0" presId="urn:microsoft.com/office/officeart/2005/8/layout/hProcess10"/>
    <dgm:cxn modelId="{3AF7B8B2-298B-4D0A-A662-A8BD41C28B75}" type="presParOf" srcId="{FD06F5E4-E89E-4E89-8B35-31B39202A776}" destId="{50B9958D-6BF6-4F71-BA04-F0A2510A22A7}" srcOrd="8" destOrd="0" presId="urn:microsoft.com/office/officeart/2005/8/layout/hProcess10"/>
    <dgm:cxn modelId="{8C01FC02-0BD7-4F18-9FDF-4B007F36A7BB}" type="presParOf" srcId="{50B9958D-6BF6-4F71-BA04-F0A2510A22A7}" destId="{B9EE0D38-6769-4A9B-998C-FD5D73095A31}" srcOrd="0" destOrd="0" presId="urn:microsoft.com/office/officeart/2005/8/layout/hProcess10"/>
    <dgm:cxn modelId="{A1A51D50-B160-4535-9226-99738C29930C}" type="presParOf" srcId="{50B9958D-6BF6-4F71-BA04-F0A2510A22A7}" destId="{F7C63B7A-0A0E-43F0-A9C6-1298D4795C53}" srcOrd="1" destOrd="0" presId="urn:microsoft.com/office/officeart/2005/8/layout/hProcess10"/>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2E9871-B65A-4255-8FDB-243F7CAEDCF3}">
      <dsp:nvSpPr>
        <dsp:cNvPr id="0" name=""/>
        <dsp:cNvSpPr/>
      </dsp:nvSpPr>
      <dsp:spPr>
        <a:xfrm>
          <a:off x="2288930" y="1205"/>
          <a:ext cx="1549889" cy="1007428"/>
        </a:xfrm>
        <a:prstGeom prst="roundRect">
          <a:avLst/>
        </a:prstGeom>
        <a:solidFill>
          <a:srgbClr val="EF792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ysClr val="window" lastClr="FFFFFF"/>
              </a:solidFill>
              <a:latin typeface="Book Antiqua"/>
              <a:ea typeface="+mn-ea"/>
              <a:cs typeface="+mn-cs"/>
            </a:rPr>
            <a:t>High Traffic Volumes</a:t>
          </a:r>
        </a:p>
      </dsp:txBody>
      <dsp:txXfrm>
        <a:off x="2338109" y="50384"/>
        <a:ext cx="1451531" cy="909070"/>
      </dsp:txXfrm>
    </dsp:sp>
    <dsp:sp modelId="{9E0616F1-4964-48A2-AE91-19FCDD6684CC}">
      <dsp:nvSpPr>
        <dsp:cNvPr id="0" name=""/>
        <dsp:cNvSpPr/>
      </dsp:nvSpPr>
      <dsp:spPr>
        <a:xfrm>
          <a:off x="1397094" y="504919"/>
          <a:ext cx="3333560" cy="3333560"/>
        </a:xfrm>
        <a:custGeom>
          <a:avLst/>
          <a:gdLst/>
          <a:ahLst/>
          <a:cxnLst/>
          <a:rect l="0" t="0" r="0" b="0"/>
          <a:pathLst>
            <a:path>
              <a:moveTo>
                <a:pt x="2656387" y="325574"/>
              </a:moveTo>
              <a:arcTo wR="1666780" hR="1666780" stAng="18385303" swAng="1636340"/>
            </a:path>
          </a:pathLst>
        </a:custGeom>
        <a:noFill/>
        <a:ln w="6350" cap="flat" cmpd="sng" algn="ctr">
          <a:solidFill>
            <a:srgbClr val="EF7920">
              <a:hueOff val="0"/>
              <a:satOff val="0"/>
              <a:lumOff val="0"/>
              <a:alphaOff val="0"/>
            </a:srgbClr>
          </a:solidFill>
          <a:prstDash val="solid"/>
          <a:miter lim="800000"/>
          <a:tailEnd type="arrow"/>
        </a:ln>
        <a:effectLst/>
      </dsp:spPr>
      <dsp:style>
        <a:lnRef idx="1">
          <a:scrgbClr r="0" g="0" b="0"/>
        </a:lnRef>
        <a:fillRef idx="0">
          <a:scrgbClr r="0" g="0" b="0"/>
        </a:fillRef>
        <a:effectRef idx="0">
          <a:scrgbClr r="0" g="0" b="0"/>
        </a:effectRef>
        <a:fontRef idx="minor"/>
      </dsp:style>
    </dsp:sp>
    <dsp:sp modelId="{1A70E561-025F-41BC-893B-B28C1D7CF77A}">
      <dsp:nvSpPr>
        <dsp:cNvPr id="0" name=""/>
        <dsp:cNvSpPr/>
      </dsp:nvSpPr>
      <dsp:spPr>
        <a:xfrm>
          <a:off x="3955710" y="1667985"/>
          <a:ext cx="1549889" cy="1007428"/>
        </a:xfrm>
        <a:prstGeom prst="roundRect">
          <a:avLst/>
        </a:prstGeom>
        <a:solidFill>
          <a:srgbClr val="EF792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solidFill>
                <a:sysClr val="window" lastClr="FFFFFF"/>
              </a:solidFill>
              <a:latin typeface="Book Antiqua"/>
              <a:ea typeface="+mn-ea"/>
              <a:cs typeface="+mn-cs"/>
            </a:rPr>
            <a:t>Traffic Light Inefficiencies</a:t>
          </a:r>
        </a:p>
      </dsp:txBody>
      <dsp:txXfrm>
        <a:off x="4004889" y="1717164"/>
        <a:ext cx="1451531" cy="909070"/>
      </dsp:txXfrm>
    </dsp:sp>
    <dsp:sp modelId="{C8D70389-B331-4CF4-8C42-5381F932279F}">
      <dsp:nvSpPr>
        <dsp:cNvPr id="0" name=""/>
        <dsp:cNvSpPr/>
      </dsp:nvSpPr>
      <dsp:spPr>
        <a:xfrm>
          <a:off x="1397094" y="504919"/>
          <a:ext cx="3333560" cy="3333560"/>
        </a:xfrm>
        <a:custGeom>
          <a:avLst/>
          <a:gdLst/>
          <a:ahLst/>
          <a:cxnLst/>
          <a:rect l="0" t="0" r="0" b="0"/>
          <a:pathLst>
            <a:path>
              <a:moveTo>
                <a:pt x="3160949" y="2405437"/>
              </a:moveTo>
              <a:arcTo wR="1666780" hR="1666780" stAng="1578357" swAng="1636340"/>
            </a:path>
          </a:pathLst>
        </a:custGeom>
        <a:noFill/>
        <a:ln w="6350" cap="flat" cmpd="sng" algn="ctr">
          <a:solidFill>
            <a:srgbClr val="EF7920">
              <a:hueOff val="0"/>
              <a:satOff val="0"/>
              <a:lumOff val="0"/>
              <a:alphaOff val="0"/>
            </a:srgbClr>
          </a:solidFill>
          <a:prstDash val="solid"/>
          <a:miter lim="800000"/>
          <a:tailEnd type="arrow"/>
        </a:ln>
        <a:effectLst/>
      </dsp:spPr>
      <dsp:style>
        <a:lnRef idx="1">
          <a:scrgbClr r="0" g="0" b="0"/>
        </a:lnRef>
        <a:fillRef idx="0">
          <a:scrgbClr r="0" g="0" b="0"/>
        </a:fillRef>
        <a:effectRef idx="0">
          <a:scrgbClr r="0" g="0" b="0"/>
        </a:effectRef>
        <a:fontRef idx="minor"/>
      </dsp:style>
    </dsp:sp>
    <dsp:sp modelId="{F12143C5-036B-4E6A-AA7E-3C3DD0573C0E}">
      <dsp:nvSpPr>
        <dsp:cNvPr id="0" name=""/>
        <dsp:cNvSpPr/>
      </dsp:nvSpPr>
      <dsp:spPr>
        <a:xfrm>
          <a:off x="2288930" y="3334766"/>
          <a:ext cx="1549889" cy="1007428"/>
        </a:xfrm>
        <a:prstGeom prst="roundRect">
          <a:avLst/>
        </a:prstGeom>
        <a:solidFill>
          <a:srgbClr val="EF792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solidFill>
                <a:sysClr val="window" lastClr="FFFFFF"/>
              </a:solidFill>
              <a:latin typeface="Book Antiqua"/>
              <a:ea typeface="+mn-ea"/>
              <a:cs typeface="+mn-cs"/>
            </a:rPr>
            <a:t>Congestion Build-Up</a:t>
          </a:r>
        </a:p>
      </dsp:txBody>
      <dsp:txXfrm>
        <a:off x="2338109" y="3383945"/>
        <a:ext cx="1451531" cy="909070"/>
      </dsp:txXfrm>
    </dsp:sp>
    <dsp:sp modelId="{B296D458-358E-4035-9D0B-3420164A2AC8}">
      <dsp:nvSpPr>
        <dsp:cNvPr id="0" name=""/>
        <dsp:cNvSpPr/>
      </dsp:nvSpPr>
      <dsp:spPr>
        <a:xfrm>
          <a:off x="1397094" y="504919"/>
          <a:ext cx="3333560" cy="3333560"/>
        </a:xfrm>
        <a:custGeom>
          <a:avLst/>
          <a:gdLst/>
          <a:ahLst/>
          <a:cxnLst/>
          <a:rect l="0" t="0" r="0" b="0"/>
          <a:pathLst>
            <a:path>
              <a:moveTo>
                <a:pt x="677172" y="3007986"/>
              </a:moveTo>
              <a:arcTo wR="1666780" hR="1666780" stAng="7585303" swAng="1636340"/>
            </a:path>
          </a:pathLst>
        </a:custGeom>
        <a:noFill/>
        <a:ln w="6350" cap="flat" cmpd="sng" algn="ctr">
          <a:solidFill>
            <a:srgbClr val="EF7920">
              <a:hueOff val="0"/>
              <a:satOff val="0"/>
              <a:lumOff val="0"/>
              <a:alphaOff val="0"/>
            </a:srgbClr>
          </a:solidFill>
          <a:prstDash val="solid"/>
          <a:miter lim="800000"/>
          <a:tailEnd type="arrow"/>
        </a:ln>
        <a:effectLst/>
      </dsp:spPr>
      <dsp:style>
        <a:lnRef idx="1">
          <a:scrgbClr r="0" g="0" b="0"/>
        </a:lnRef>
        <a:fillRef idx="0">
          <a:scrgbClr r="0" g="0" b="0"/>
        </a:fillRef>
        <a:effectRef idx="0">
          <a:scrgbClr r="0" g="0" b="0"/>
        </a:effectRef>
        <a:fontRef idx="minor"/>
      </dsp:style>
    </dsp:sp>
    <dsp:sp modelId="{EAE01006-DD60-41BC-BA0C-B123FC2322EF}">
      <dsp:nvSpPr>
        <dsp:cNvPr id="0" name=""/>
        <dsp:cNvSpPr/>
      </dsp:nvSpPr>
      <dsp:spPr>
        <a:xfrm>
          <a:off x="622149" y="1667985"/>
          <a:ext cx="1549889" cy="1007428"/>
        </a:xfrm>
        <a:prstGeom prst="roundRect">
          <a:avLst/>
        </a:prstGeom>
        <a:solidFill>
          <a:srgbClr val="EF792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ysClr val="window" lastClr="FFFFFF"/>
              </a:solidFill>
              <a:latin typeface="Book Antiqua"/>
              <a:ea typeface="+mn-ea"/>
              <a:cs typeface="+mn-cs"/>
            </a:rPr>
            <a:t>Driver Frustration and Aggressive Driving</a:t>
          </a:r>
        </a:p>
      </dsp:txBody>
      <dsp:txXfrm>
        <a:off x="671328" y="1717164"/>
        <a:ext cx="1451531" cy="909070"/>
      </dsp:txXfrm>
    </dsp:sp>
    <dsp:sp modelId="{0C868317-CF6E-4F07-B978-AA034073A749}">
      <dsp:nvSpPr>
        <dsp:cNvPr id="0" name=""/>
        <dsp:cNvSpPr/>
      </dsp:nvSpPr>
      <dsp:spPr>
        <a:xfrm>
          <a:off x="1397094" y="504919"/>
          <a:ext cx="3333560" cy="3333560"/>
        </a:xfrm>
        <a:custGeom>
          <a:avLst/>
          <a:gdLst/>
          <a:ahLst/>
          <a:cxnLst/>
          <a:rect l="0" t="0" r="0" b="0"/>
          <a:pathLst>
            <a:path>
              <a:moveTo>
                <a:pt x="172611" y="928122"/>
              </a:moveTo>
              <a:arcTo wR="1666780" hR="1666780" stAng="12378357" swAng="1636340"/>
            </a:path>
          </a:pathLst>
        </a:custGeom>
        <a:noFill/>
        <a:ln w="6350" cap="flat" cmpd="sng" algn="ctr">
          <a:solidFill>
            <a:srgbClr val="EF7920">
              <a:hueOff val="0"/>
              <a:satOff val="0"/>
              <a:lumOff val="0"/>
              <a:alphaOff val="0"/>
            </a:srgb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5A9DEF-8159-41D7-87A6-B6F46281D471}">
      <dsp:nvSpPr>
        <dsp:cNvPr id="0" name=""/>
        <dsp:cNvSpPr/>
      </dsp:nvSpPr>
      <dsp:spPr>
        <a:xfrm>
          <a:off x="1651" y="1749497"/>
          <a:ext cx="1557342" cy="1866737"/>
        </a:xfrm>
        <a:prstGeom prst="roundRect">
          <a:avLst>
            <a:gd name="adj" fmla="val 10000"/>
          </a:avLst>
        </a:prstGeom>
        <a:blipFill>
          <a:blip xmlns:r="http://schemas.openxmlformats.org/officeDocument/2006/relationships" r:embed="rId1" cstate="print">
            <a:duotone>
              <a:schemeClr val="accent3">
                <a:hueOff val="0"/>
                <a:satOff val="0"/>
                <a:lumOff val="0"/>
                <a:alphaOff val="0"/>
                <a:shade val="20000"/>
                <a:satMod val="200000"/>
              </a:schemeClr>
              <a:schemeClr val="accent3">
                <a:hueOff val="0"/>
                <a:satOff val="0"/>
                <a:lumOff val="0"/>
                <a:alphaOff val="0"/>
                <a:tint val="12000"/>
                <a:satMod val="190000"/>
              </a:schemeClr>
            </a:duotone>
            <a:extLst>
              <a:ext uri="{28A0092B-C50C-407E-A947-70E740481C1C}">
                <a14:useLocalDpi xmlns:a14="http://schemas.microsoft.com/office/drawing/2010/main" val="0"/>
              </a:ext>
            </a:extLst>
          </a:blip>
          <a:srcRect/>
          <a:stretch>
            <a:fillRect l="-6000" r="-6000"/>
          </a:stretch>
        </a:blipFill>
        <a:ln>
          <a:noFill/>
        </a:ln>
        <a:effectLst/>
        <a:scene3d>
          <a:camera prst="orthographicFront"/>
          <a:lightRig rig="flat" dir="t"/>
        </a:scene3d>
        <a:sp3d z="-190500" prstMaterial="plastic">
          <a:bevelT w="88900" h="88900"/>
          <a:bevelB w="88900" h="31750" prst="angle"/>
        </a:sp3d>
      </dsp:spPr>
      <dsp:style>
        <a:lnRef idx="0">
          <a:scrgbClr r="0" g="0" b="0"/>
        </a:lnRef>
        <a:fillRef idx="3">
          <a:scrgbClr r="0" g="0" b="0"/>
        </a:fillRef>
        <a:effectRef idx="2">
          <a:scrgbClr r="0" g="0" b="0"/>
        </a:effectRef>
        <a:fontRef idx="minor"/>
      </dsp:style>
    </dsp:sp>
    <dsp:sp modelId="{A52381F2-3910-431A-ABC2-277E0BB82CCC}">
      <dsp:nvSpPr>
        <dsp:cNvPr id="0" name=""/>
        <dsp:cNvSpPr/>
      </dsp:nvSpPr>
      <dsp:spPr>
        <a:xfrm>
          <a:off x="399418" y="3144051"/>
          <a:ext cx="1535020" cy="1678624"/>
        </a:xfrm>
        <a:prstGeom prst="roundRect">
          <a:avLst>
            <a:gd name="adj" fmla="val 10000"/>
          </a:avLst>
        </a:prstGeom>
        <a:gradFill rotWithShape="0">
          <a:gsLst>
            <a:gs pos="0">
              <a:schemeClr val="accent3">
                <a:shade val="80000"/>
                <a:hueOff val="0"/>
                <a:satOff val="0"/>
                <a:lumOff val="0"/>
                <a:alphaOff val="0"/>
                <a:satMod val="103000"/>
                <a:lumMod val="102000"/>
                <a:tint val="94000"/>
              </a:schemeClr>
            </a:gs>
            <a:gs pos="50000">
              <a:schemeClr val="accent3">
                <a:shade val="80000"/>
                <a:hueOff val="0"/>
                <a:satOff val="0"/>
                <a:lumOff val="0"/>
                <a:alphaOff val="0"/>
                <a:satMod val="110000"/>
                <a:lumMod val="100000"/>
                <a:shade val="100000"/>
              </a:schemeClr>
            </a:gs>
            <a:gs pos="100000">
              <a:schemeClr val="accent3">
                <a:shade val="80000"/>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Traffic Light Camera </a:t>
          </a:r>
        </a:p>
        <a:p>
          <a:pPr marL="57150" lvl="1" indent="-57150" algn="l" defTabSz="488950">
            <a:lnSpc>
              <a:spcPct val="90000"/>
            </a:lnSpc>
            <a:spcBef>
              <a:spcPct val="0"/>
            </a:spcBef>
            <a:spcAft>
              <a:spcPct val="15000"/>
            </a:spcAft>
            <a:buChar char="•"/>
          </a:pPr>
          <a:r>
            <a:rPr lang="en-US" sz="1100" kern="1200"/>
            <a:t>Camera captures photos of road at a certain refresh rate</a:t>
          </a:r>
          <a:r>
            <a:rPr lang="en-US" sz="1000" kern="1200"/>
            <a:t>.</a:t>
          </a:r>
        </a:p>
      </dsp:txBody>
      <dsp:txXfrm>
        <a:off x="444377" y="3189010"/>
        <a:ext cx="1445102" cy="1588706"/>
      </dsp:txXfrm>
    </dsp:sp>
    <dsp:sp modelId="{2FBF48EE-E549-402D-91B2-FAEA8C001B12}">
      <dsp:nvSpPr>
        <dsp:cNvPr id="0" name=""/>
        <dsp:cNvSpPr/>
      </dsp:nvSpPr>
      <dsp:spPr>
        <a:xfrm rot="8259">
          <a:off x="1854243" y="2543258"/>
          <a:ext cx="212705" cy="270211"/>
        </a:xfrm>
        <a:prstGeom prst="rightArrow">
          <a:avLst>
            <a:gd name="adj1" fmla="val 60000"/>
            <a:gd name="adj2" fmla="val 50000"/>
          </a:avLst>
        </a:prstGeom>
        <a:gradFill rotWithShape="0">
          <a:gsLst>
            <a:gs pos="0">
              <a:schemeClr val="accent3">
                <a:shade val="90000"/>
                <a:hueOff val="0"/>
                <a:satOff val="0"/>
                <a:lumOff val="0"/>
                <a:alphaOff val="0"/>
                <a:satMod val="103000"/>
                <a:lumMod val="102000"/>
                <a:tint val="94000"/>
              </a:schemeClr>
            </a:gs>
            <a:gs pos="50000">
              <a:schemeClr val="accent3">
                <a:shade val="90000"/>
                <a:hueOff val="0"/>
                <a:satOff val="0"/>
                <a:lumOff val="0"/>
                <a:alphaOff val="0"/>
                <a:satMod val="110000"/>
                <a:lumMod val="100000"/>
                <a:shade val="100000"/>
              </a:schemeClr>
            </a:gs>
            <a:gs pos="100000">
              <a:schemeClr val="accent3">
                <a:shade val="9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854243" y="2597223"/>
        <a:ext cx="148894" cy="162127"/>
      </dsp:txXfrm>
    </dsp:sp>
    <dsp:sp modelId="{D3A72373-5C30-48CF-A149-AEF37740E543}">
      <dsp:nvSpPr>
        <dsp:cNvPr id="0" name=""/>
        <dsp:cNvSpPr/>
      </dsp:nvSpPr>
      <dsp:spPr>
        <a:xfrm>
          <a:off x="2166722" y="1757590"/>
          <a:ext cx="1863521" cy="1861688"/>
        </a:xfrm>
        <a:prstGeom prst="roundRect">
          <a:avLst>
            <a:gd name="adj" fmla="val 10000"/>
          </a:avLst>
        </a:prstGeom>
        <a:blipFill>
          <a:blip xmlns:r="http://schemas.openxmlformats.org/officeDocument/2006/relationships" r:embed="rId2" cstate="print">
            <a:duotone>
              <a:schemeClr val="accent3">
                <a:hueOff val="7105"/>
                <a:satOff val="-532"/>
                <a:lumOff val="3198"/>
                <a:alphaOff val="0"/>
                <a:shade val="20000"/>
                <a:satMod val="200000"/>
              </a:schemeClr>
              <a:schemeClr val="accent3">
                <a:hueOff val="7105"/>
                <a:satOff val="-532"/>
                <a:lumOff val="3198"/>
                <a:alphaOff val="0"/>
                <a:tint val="12000"/>
                <a:satMod val="190000"/>
              </a:schemeClr>
            </a:duotone>
            <a:extLst>
              <a:ext uri="{28A0092B-C50C-407E-A947-70E740481C1C}">
                <a14:useLocalDpi xmlns:a14="http://schemas.microsoft.com/office/drawing/2010/main" val="0"/>
              </a:ext>
            </a:extLst>
          </a:blip>
          <a:srcRect/>
          <a:stretch>
            <a:fillRect l="-20000" r="-20000"/>
          </a:stretch>
        </a:blipFill>
        <a:ln>
          <a:noFill/>
        </a:ln>
        <a:effectLst/>
        <a:scene3d>
          <a:camera prst="orthographicFront"/>
          <a:lightRig rig="flat" dir="t"/>
        </a:scene3d>
        <a:sp3d z="-190500" prstMaterial="plastic">
          <a:bevelT w="88900" h="88900"/>
          <a:bevelB w="88900" h="31750" prst="angle"/>
        </a:sp3d>
      </dsp:spPr>
      <dsp:style>
        <a:lnRef idx="0">
          <a:scrgbClr r="0" g="0" b="0"/>
        </a:lnRef>
        <a:fillRef idx="3">
          <a:scrgbClr r="0" g="0" b="0"/>
        </a:fillRef>
        <a:effectRef idx="2">
          <a:scrgbClr r="0" g="0" b="0"/>
        </a:effectRef>
        <a:fontRef idx="minor"/>
      </dsp:style>
    </dsp:sp>
    <dsp:sp modelId="{53BD93B9-F151-4CA9-8E7A-724ED44BFBC5}">
      <dsp:nvSpPr>
        <dsp:cNvPr id="0" name=""/>
        <dsp:cNvSpPr/>
      </dsp:nvSpPr>
      <dsp:spPr>
        <a:xfrm>
          <a:off x="2656309" y="3115142"/>
          <a:ext cx="1587435" cy="1651298"/>
        </a:xfrm>
        <a:prstGeom prst="roundRect">
          <a:avLst>
            <a:gd name="adj" fmla="val 10000"/>
          </a:avLst>
        </a:prstGeom>
        <a:gradFill rotWithShape="0">
          <a:gsLst>
            <a:gs pos="0">
              <a:schemeClr val="accent3">
                <a:shade val="80000"/>
                <a:hueOff val="36908"/>
                <a:satOff val="-4185"/>
                <a:lumOff val="7193"/>
                <a:alphaOff val="0"/>
                <a:satMod val="103000"/>
                <a:lumMod val="102000"/>
                <a:tint val="94000"/>
              </a:schemeClr>
            </a:gs>
            <a:gs pos="50000">
              <a:schemeClr val="accent3">
                <a:shade val="80000"/>
                <a:hueOff val="36908"/>
                <a:satOff val="-4185"/>
                <a:lumOff val="7193"/>
                <a:alphaOff val="0"/>
                <a:satMod val="110000"/>
                <a:lumMod val="100000"/>
                <a:shade val="100000"/>
              </a:schemeClr>
            </a:gs>
            <a:gs pos="100000">
              <a:schemeClr val="accent3">
                <a:shade val="80000"/>
                <a:hueOff val="36908"/>
                <a:satOff val="-4185"/>
                <a:lumOff val="7193"/>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Raspberry Pi</a:t>
          </a:r>
        </a:p>
        <a:p>
          <a:pPr marL="114300" lvl="1" indent="-114300" algn="l" defTabSz="533400">
            <a:lnSpc>
              <a:spcPct val="90000"/>
            </a:lnSpc>
            <a:spcBef>
              <a:spcPct val="0"/>
            </a:spcBef>
            <a:spcAft>
              <a:spcPct val="15000"/>
            </a:spcAft>
            <a:buChar char="•"/>
          </a:pPr>
          <a:r>
            <a:rPr lang="en-US" sz="1200" kern="1200"/>
            <a:t>Raspberry Pi takes the photos from the camera, analyses them and changes the color of the traffic lights dynamically.</a:t>
          </a:r>
        </a:p>
      </dsp:txBody>
      <dsp:txXfrm>
        <a:off x="2702803" y="3161636"/>
        <a:ext cx="1494447" cy="1558310"/>
      </dsp:txXfrm>
    </dsp:sp>
    <dsp:sp modelId="{AA33321F-556B-4453-BF70-5A0347055F97}">
      <dsp:nvSpPr>
        <dsp:cNvPr id="0" name=""/>
        <dsp:cNvSpPr/>
      </dsp:nvSpPr>
      <dsp:spPr>
        <a:xfrm rot="21480911">
          <a:off x="4251834" y="2523780"/>
          <a:ext cx="203908" cy="270211"/>
        </a:xfrm>
        <a:prstGeom prst="rightArrow">
          <a:avLst>
            <a:gd name="adj1" fmla="val 60000"/>
            <a:gd name="adj2" fmla="val 50000"/>
          </a:avLst>
        </a:prstGeom>
        <a:gradFill rotWithShape="0">
          <a:gsLst>
            <a:gs pos="0">
              <a:schemeClr val="accent3">
                <a:shade val="90000"/>
                <a:hueOff val="49236"/>
                <a:satOff val="-5491"/>
                <a:lumOff val="8818"/>
                <a:alphaOff val="0"/>
                <a:satMod val="103000"/>
                <a:lumMod val="102000"/>
                <a:tint val="94000"/>
              </a:schemeClr>
            </a:gs>
            <a:gs pos="50000">
              <a:schemeClr val="accent3">
                <a:shade val="90000"/>
                <a:hueOff val="49236"/>
                <a:satOff val="-5491"/>
                <a:lumOff val="8818"/>
                <a:alphaOff val="0"/>
                <a:satMod val="110000"/>
                <a:lumMod val="100000"/>
                <a:shade val="100000"/>
              </a:schemeClr>
            </a:gs>
            <a:gs pos="100000">
              <a:schemeClr val="accent3">
                <a:shade val="90000"/>
                <a:hueOff val="49236"/>
                <a:satOff val="-5491"/>
                <a:lumOff val="8818"/>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4251852" y="2578881"/>
        <a:ext cx="142736" cy="162127"/>
      </dsp:txXfrm>
    </dsp:sp>
    <dsp:sp modelId="{B5B42F82-BB39-438E-8FD1-4F28FC41897D}">
      <dsp:nvSpPr>
        <dsp:cNvPr id="0" name=""/>
        <dsp:cNvSpPr/>
      </dsp:nvSpPr>
      <dsp:spPr>
        <a:xfrm>
          <a:off x="4612491" y="1705311"/>
          <a:ext cx="1452884" cy="1810960"/>
        </a:xfrm>
        <a:prstGeom prst="roundRect">
          <a:avLst>
            <a:gd name="adj" fmla="val 10000"/>
          </a:avLst>
        </a:prstGeom>
        <a:blipFill>
          <a:blip xmlns:r="http://schemas.openxmlformats.org/officeDocument/2006/relationships" r:embed="rId3">
            <a:duotone>
              <a:schemeClr val="accent3">
                <a:hueOff val="14209"/>
                <a:satOff val="-1064"/>
                <a:lumOff val="6397"/>
                <a:alphaOff val="0"/>
                <a:shade val="20000"/>
                <a:satMod val="200000"/>
              </a:schemeClr>
              <a:schemeClr val="accent3">
                <a:hueOff val="14209"/>
                <a:satOff val="-1064"/>
                <a:lumOff val="6397"/>
                <a:alphaOff val="0"/>
                <a:tint val="12000"/>
                <a:satMod val="190000"/>
              </a:schemeClr>
            </a:duotone>
          </a:blip>
          <a:srcRect/>
          <a:stretch>
            <a:fillRect l="-8000" r="-8000"/>
          </a:stretch>
        </a:blipFill>
        <a:ln>
          <a:noFill/>
        </a:ln>
        <a:effectLst/>
        <a:scene3d>
          <a:camera prst="orthographicFront"/>
          <a:lightRig rig="flat" dir="t"/>
        </a:scene3d>
        <a:sp3d z="-190500" prstMaterial="plastic">
          <a:bevelT w="88900" h="88900"/>
          <a:bevelB w="88900" h="31750" prst="angle"/>
        </a:sp3d>
      </dsp:spPr>
      <dsp:style>
        <a:lnRef idx="0">
          <a:scrgbClr r="0" g="0" b="0"/>
        </a:lnRef>
        <a:fillRef idx="3">
          <a:scrgbClr r="0" g="0" b="0"/>
        </a:fillRef>
        <a:effectRef idx="2">
          <a:scrgbClr r="0" g="0" b="0"/>
        </a:effectRef>
        <a:fontRef idx="minor"/>
      </dsp:style>
    </dsp:sp>
    <dsp:sp modelId="{143AD10E-6A02-44C8-B1A9-EE7ADF4D7981}">
      <dsp:nvSpPr>
        <dsp:cNvPr id="0" name=""/>
        <dsp:cNvSpPr/>
      </dsp:nvSpPr>
      <dsp:spPr>
        <a:xfrm>
          <a:off x="4823810" y="3117166"/>
          <a:ext cx="1691883" cy="1646743"/>
        </a:xfrm>
        <a:prstGeom prst="roundRect">
          <a:avLst>
            <a:gd name="adj" fmla="val 10000"/>
          </a:avLst>
        </a:prstGeom>
        <a:gradFill rotWithShape="0">
          <a:gsLst>
            <a:gs pos="0">
              <a:schemeClr val="accent3">
                <a:shade val="80000"/>
                <a:hueOff val="73815"/>
                <a:satOff val="-8370"/>
                <a:lumOff val="14387"/>
                <a:alphaOff val="0"/>
                <a:satMod val="103000"/>
                <a:lumMod val="102000"/>
                <a:tint val="94000"/>
              </a:schemeClr>
            </a:gs>
            <a:gs pos="50000">
              <a:schemeClr val="accent3">
                <a:shade val="80000"/>
                <a:hueOff val="73815"/>
                <a:satOff val="-8370"/>
                <a:lumOff val="14387"/>
                <a:alphaOff val="0"/>
                <a:satMod val="110000"/>
                <a:lumMod val="100000"/>
                <a:shade val="100000"/>
              </a:schemeClr>
            </a:gs>
            <a:gs pos="100000">
              <a:schemeClr val="accent3">
                <a:shade val="80000"/>
                <a:hueOff val="73815"/>
                <a:satOff val="-8370"/>
                <a:lumOff val="14387"/>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Smart Traffic Light</a:t>
          </a:r>
        </a:p>
        <a:p>
          <a:pPr marL="114300" lvl="1" indent="-114300" algn="l" defTabSz="533400">
            <a:lnSpc>
              <a:spcPct val="90000"/>
            </a:lnSpc>
            <a:spcBef>
              <a:spcPct val="0"/>
            </a:spcBef>
            <a:spcAft>
              <a:spcPct val="15000"/>
            </a:spcAft>
            <a:buChar char="•"/>
          </a:pPr>
          <a:r>
            <a:rPr lang="en-US" sz="1200" kern="1200"/>
            <a:t>Traffic light color changes to reduce congestion.</a:t>
          </a:r>
        </a:p>
      </dsp:txBody>
      <dsp:txXfrm>
        <a:off x="4872041" y="3165397"/>
        <a:ext cx="1595421" cy="1550281"/>
      </dsp:txXfrm>
    </dsp:sp>
    <dsp:sp modelId="{16C19124-D1CD-4327-90B7-1932CE3F5C5D}">
      <dsp:nvSpPr>
        <dsp:cNvPr id="0" name=""/>
        <dsp:cNvSpPr/>
      </dsp:nvSpPr>
      <dsp:spPr>
        <a:xfrm rot="78359">
          <a:off x="6400218" y="2508209"/>
          <a:ext cx="223004" cy="270211"/>
        </a:xfrm>
        <a:prstGeom prst="rightArrow">
          <a:avLst>
            <a:gd name="adj1" fmla="val 60000"/>
            <a:gd name="adj2" fmla="val 50000"/>
          </a:avLst>
        </a:prstGeom>
        <a:gradFill rotWithShape="0">
          <a:gsLst>
            <a:gs pos="0">
              <a:schemeClr val="accent3">
                <a:shade val="90000"/>
                <a:hueOff val="98471"/>
                <a:satOff val="-10982"/>
                <a:lumOff val="17637"/>
                <a:alphaOff val="0"/>
                <a:satMod val="103000"/>
                <a:lumMod val="102000"/>
                <a:tint val="94000"/>
              </a:schemeClr>
            </a:gs>
            <a:gs pos="50000">
              <a:schemeClr val="accent3">
                <a:shade val="90000"/>
                <a:hueOff val="98471"/>
                <a:satOff val="-10982"/>
                <a:lumOff val="17637"/>
                <a:alphaOff val="0"/>
                <a:satMod val="110000"/>
                <a:lumMod val="100000"/>
                <a:shade val="100000"/>
              </a:schemeClr>
            </a:gs>
            <a:gs pos="100000">
              <a:schemeClr val="accent3">
                <a:shade val="90000"/>
                <a:hueOff val="98471"/>
                <a:satOff val="-10982"/>
                <a:lumOff val="17637"/>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400227" y="2561489"/>
        <a:ext cx="156103" cy="162127"/>
      </dsp:txXfrm>
    </dsp:sp>
    <dsp:sp modelId="{F97B9989-6330-40DA-B63B-571ECD968A56}">
      <dsp:nvSpPr>
        <dsp:cNvPr id="0" name=""/>
        <dsp:cNvSpPr/>
      </dsp:nvSpPr>
      <dsp:spPr>
        <a:xfrm>
          <a:off x="6702364" y="1782648"/>
          <a:ext cx="1826254" cy="1760086"/>
        </a:xfrm>
        <a:prstGeom prst="roundRect">
          <a:avLst>
            <a:gd name="adj" fmla="val 10000"/>
          </a:avLst>
        </a:prstGeom>
        <a:blipFill dpi="0" rotWithShape="1">
          <a:blip xmlns:r="http://schemas.openxmlformats.org/officeDocument/2006/relationships" r:embed="rId4" cstate="print">
            <a:duotone>
              <a:schemeClr val="accent3">
                <a:hueOff val="21314"/>
                <a:satOff val="-1597"/>
                <a:lumOff val="9595"/>
                <a:alphaOff val="0"/>
                <a:shade val="20000"/>
                <a:satMod val="200000"/>
              </a:schemeClr>
              <a:schemeClr val="accent3">
                <a:hueOff val="21314"/>
                <a:satOff val="-1597"/>
                <a:lumOff val="9595"/>
                <a:alphaOff val="0"/>
                <a:tint val="12000"/>
                <a:satMod val="190000"/>
              </a:schemeClr>
            </a:duotone>
            <a:extLst>
              <a:ext uri="{28A0092B-C50C-407E-A947-70E740481C1C}">
                <a14:useLocalDpi xmlns:a14="http://schemas.microsoft.com/office/drawing/2010/main" val="0"/>
              </a:ext>
            </a:extLst>
          </a:blip>
          <a:srcRect/>
          <a:stretch>
            <a:fillRect l="-64470" t="-1071" r="-3530" b="-1071"/>
          </a:stretch>
        </a:blipFill>
        <a:ln>
          <a:noFill/>
        </a:ln>
        <a:effectLst/>
        <a:scene3d>
          <a:camera prst="orthographicFront"/>
          <a:lightRig rig="flat" dir="t"/>
        </a:scene3d>
        <a:sp3d z="-190500" prstMaterial="plastic">
          <a:bevelT w="88900" h="88900"/>
          <a:bevelB w="88900" h="31750" prst="angle"/>
        </a:sp3d>
      </dsp:spPr>
      <dsp:style>
        <a:lnRef idx="0">
          <a:scrgbClr r="0" g="0" b="0"/>
        </a:lnRef>
        <a:fillRef idx="3">
          <a:scrgbClr r="0" g="0" b="0"/>
        </a:fillRef>
        <a:effectRef idx="2">
          <a:scrgbClr r="0" g="0" b="0"/>
        </a:effectRef>
        <a:fontRef idx="minor"/>
      </dsp:style>
    </dsp:sp>
    <dsp:sp modelId="{E816F342-8094-4FFE-8268-57D96F5919A8}">
      <dsp:nvSpPr>
        <dsp:cNvPr id="0" name=""/>
        <dsp:cNvSpPr/>
      </dsp:nvSpPr>
      <dsp:spPr>
        <a:xfrm>
          <a:off x="7102634" y="3133143"/>
          <a:ext cx="1703499" cy="1652670"/>
        </a:xfrm>
        <a:prstGeom prst="roundRect">
          <a:avLst>
            <a:gd name="adj" fmla="val 10000"/>
          </a:avLst>
        </a:prstGeom>
        <a:gradFill rotWithShape="0">
          <a:gsLst>
            <a:gs pos="0">
              <a:schemeClr val="accent3">
                <a:shade val="80000"/>
                <a:hueOff val="110723"/>
                <a:satOff val="-12554"/>
                <a:lumOff val="21580"/>
                <a:alphaOff val="0"/>
                <a:satMod val="103000"/>
                <a:lumMod val="102000"/>
                <a:tint val="94000"/>
              </a:schemeClr>
            </a:gs>
            <a:gs pos="50000">
              <a:schemeClr val="accent3">
                <a:shade val="80000"/>
                <a:hueOff val="110723"/>
                <a:satOff val="-12554"/>
                <a:lumOff val="21580"/>
                <a:alphaOff val="0"/>
                <a:satMod val="110000"/>
                <a:lumMod val="100000"/>
                <a:shade val="100000"/>
              </a:schemeClr>
            </a:gs>
            <a:gs pos="100000">
              <a:schemeClr val="accent3">
                <a:shade val="80000"/>
                <a:hueOff val="110723"/>
                <a:satOff val="-12554"/>
                <a:lumOff val="2158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rtl="0">
            <a:lnSpc>
              <a:spcPct val="90000"/>
            </a:lnSpc>
            <a:spcBef>
              <a:spcPct val="0"/>
            </a:spcBef>
            <a:spcAft>
              <a:spcPct val="35000"/>
            </a:spcAft>
            <a:buNone/>
          </a:pPr>
          <a:r>
            <a:rPr lang="en-US" sz="1600" kern="1200">
              <a:latin typeface="Book Antiqua"/>
            </a:rPr>
            <a:t>Uploading data</a:t>
          </a:r>
          <a:r>
            <a:rPr lang="en-US" sz="1600" kern="1200"/>
            <a:t> to the cloud</a:t>
          </a:r>
          <a:r>
            <a:rPr lang="en-US" sz="1600" kern="1200">
              <a:latin typeface="Book Antiqua"/>
            </a:rPr>
            <a:t> </a:t>
          </a:r>
          <a:endParaRPr lang="en-US" sz="1600" kern="1200"/>
        </a:p>
        <a:p>
          <a:pPr marL="114300" lvl="1" indent="-114300" algn="l" defTabSz="533400">
            <a:lnSpc>
              <a:spcPct val="90000"/>
            </a:lnSpc>
            <a:spcBef>
              <a:spcPct val="0"/>
            </a:spcBef>
            <a:spcAft>
              <a:spcPct val="15000"/>
            </a:spcAft>
            <a:buChar char="•"/>
          </a:pPr>
          <a:r>
            <a:rPr lang="en-US" sz="1200" kern="1200"/>
            <a:t>Saving data to cloud for further processing and evaluating results.</a:t>
          </a:r>
        </a:p>
      </dsp:txBody>
      <dsp:txXfrm>
        <a:off x="7151039" y="3181548"/>
        <a:ext cx="1606689" cy="1555860"/>
      </dsp:txXfrm>
    </dsp:sp>
    <dsp:sp modelId="{489BBA39-60C2-4768-811B-9B5D21B4546C}">
      <dsp:nvSpPr>
        <dsp:cNvPr id="0" name=""/>
        <dsp:cNvSpPr/>
      </dsp:nvSpPr>
      <dsp:spPr>
        <a:xfrm rot="11294">
          <a:off x="8723748" y="2531547"/>
          <a:ext cx="195130" cy="270211"/>
        </a:xfrm>
        <a:prstGeom prst="rightArrow">
          <a:avLst>
            <a:gd name="adj1" fmla="val 60000"/>
            <a:gd name="adj2" fmla="val 50000"/>
          </a:avLst>
        </a:prstGeom>
        <a:gradFill rotWithShape="0">
          <a:gsLst>
            <a:gs pos="0">
              <a:schemeClr val="accent3">
                <a:shade val="90000"/>
                <a:hueOff val="147707"/>
                <a:satOff val="-16473"/>
                <a:lumOff val="26455"/>
                <a:alphaOff val="0"/>
                <a:satMod val="103000"/>
                <a:lumMod val="102000"/>
                <a:tint val="94000"/>
              </a:schemeClr>
            </a:gs>
            <a:gs pos="50000">
              <a:schemeClr val="accent3">
                <a:shade val="90000"/>
                <a:hueOff val="147707"/>
                <a:satOff val="-16473"/>
                <a:lumOff val="26455"/>
                <a:alphaOff val="0"/>
                <a:satMod val="110000"/>
                <a:lumMod val="100000"/>
                <a:shade val="100000"/>
              </a:schemeClr>
            </a:gs>
            <a:gs pos="100000">
              <a:schemeClr val="accent3">
                <a:shade val="90000"/>
                <a:hueOff val="147707"/>
                <a:satOff val="-16473"/>
                <a:lumOff val="26455"/>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8723748" y="2585493"/>
        <a:ext cx="136591" cy="162127"/>
      </dsp:txXfrm>
    </dsp:sp>
    <dsp:sp modelId="{B9EE0D38-6769-4A9B-998C-FD5D73095A31}">
      <dsp:nvSpPr>
        <dsp:cNvPr id="0" name=""/>
        <dsp:cNvSpPr/>
      </dsp:nvSpPr>
      <dsp:spPr>
        <a:xfrm>
          <a:off x="9086131" y="1772336"/>
          <a:ext cx="1796274" cy="1796274"/>
        </a:xfrm>
        <a:prstGeom prst="roundRect">
          <a:avLst>
            <a:gd name="adj" fmla="val 10000"/>
          </a:avLst>
        </a:prstGeom>
        <a:blipFill dpi="0" rotWithShape="1">
          <a:blip xmlns:r="http://schemas.openxmlformats.org/officeDocument/2006/relationships" r:embed="rId5">
            <a:duotone>
              <a:schemeClr val="accent3">
                <a:hueOff val="28419"/>
                <a:satOff val="-2129"/>
                <a:lumOff val="12793"/>
                <a:alphaOff val="0"/>
                <a:shade val="20000"/>
                <a:satMod val="200000"/>
              </a:schemeClr>
              <a:schemeClr val="accent3">
                <a:hueOff val="28419"/>
                <a:satOff val="-2129"/>
                <a:lumOff val="12793"/>
                <a:alphaOff val="0"/>
                <a:tint val="12000"/>
                <a:satMod val="190000"/>
              </a:schemeClr>
            </a:duotone>
            <a:extLst>
              <a:ext uri="{28A0092B-C50C-407E-A947-70E740481C1C}">
                <a14:useLocalDpi xmlns:a14="http://schemas.microsoft.com/office/drawing/2010/main" val="0"/>
              </a:ext>
            </a:extLst>
          </a:blip>
          <a:srcRect/>
          <a:stretch>
            <a:fillRect l="-20963" r="-57037"/>
          </a:stretch>
        </a:blipFill>
        <a:ln>
          <a:noFill/>
        </a:ln>
        <a:effectLst/>
        <a:scene3d>
          <a:camera prst="orthographicFront"/>
          <a:lightRig rig="flat" dir="t"/>
        </a:scene3d>
        <a:sp3d z="-190500" prstMaterial="plastic">
          <a:bevelT w="88900" h="88900"/>
          <a:bevelB w="88900" h="31750" prst="angle"/>
        </a:sp3d>
      </dsp:spPr>
      <dsp:style>
        <a:lnRef idx="0">
          <a:scrgbClr r="0" g="0" b="0"/>
        </a:lnRef>
        <a:fillRef idx="3">
          <a:scrgbClr r="0" g="0" b="0"/>
        </a:fillRef>
        <a:effectRef idx="2">
          <a:scrgbClr r="0" g="0" b="0"/>
        </a:effectRef>
        <a:fontRef idx="minor"/>
      </dsp:style>
    </dsp:sp>
    <dsp:sp modelId="{F7C63B7A-0A0E-43F0-A9C6-1298D4795C53}">
      <dsp:nvSpPr>
        <dsp:cNvPr id="0" name=""/>
        <dsp:cNvSpPr/>
      </dsp:nvSpPr>
      <dsp:spPr>
        <a:xfrm>
          <a:off x="9313064" y="3159795"/>
          <a:ext cx="1657730" cy="1657730"/>
        </a:xfrm>
        <a:prstGeom prst="roundRect">
          <a:avLst>
            <a:gd name="adj" fmla="val 10000"/>
          </a:avLst>
        </a:prstGeom>
        <a:gradFill rotWithShape="0">
          <a:gsLst>
            <a:gs pos="0">
              <a:schemeClr val="accent3">
                <a:shade val="80000"/>
                <a:hueOff val="147631"/>
                <a:satOff val="-16739"/>
                <a:lumOff val="28774"/>
                <a:alphaOff val="0"/>
                <a:satMod val="103000"/>
                <a:lumMod val="102000"/>
                <a:tint val="94000"/>
              </a:schemeClr>
            </a:gs>
            <a:gs pos="50000">
              <a:schemeClr val="accent3">
                <a:shade val="80000"/>
                <a:hueOff val="147631"/>
                <a:satOff val="-16739"/>
                <a:lumOff val="28774"/>
                <a:alphaOff val="0"/>
                <a:satMod val="110000"/>
                <a:lumMod val="100000"/>
                <a:shade val="100000"/>
              </a:schemeClr>
            </a:gs>
            <a:gs pos="100000">
              <a:schemeClr val="accent3">
                <a:shade val="80000"/>
                <a:hueOff val="147631"/>
                <a:satOff val="-16739"/>
                <a:lumOff val="28774"/>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rtl="0">
            <a:lnSpc>
              <a:spcPct val="90000"/>
            </a:lnSpc>
            <a:spcBef>
              <a:spcPct val="0"/>
            </a:spcBef>
            <a:spcAft>
              <a:spcPct val="35000"/>
            </a:spcAft>
            <a:buNone/>
          </a:pPr>
          <a:r>
            <a:rPr lang="en-US" sz="1600" kern="1200">
              <a:latin typeface="Book Antiqua"/>
            </a:rPr>
            <a:t>Smart /manual management</a:t>
          </a:r>
        </a:p>
        <a:p>
          <a:pPr marL="114300" lvl="1" indent="-114300" algn="l" defTabSz="533400" rtl="0">
            <a:lnSpc>
              <a:spcPct val="90000"/>
            </a:lnSpc>
            <a:spcBef>
              <a:spcPct val="0"/>
            </a:spcBef>
            <a:spcAft>
              <a:spcPct val="15000"/>
            </a:spcAft>
            <a:buChar char="•"/>
          </a:pPr>
          <a:r>
            <a:rPr lang="en-US" sz="1200" kern="1200">
              <a:latin typeface="Book Antiqua"/>
            </a:rPr>
            <a:t>Traffic lights can automatically be adjusted and manually in case of an emergency.</a:t>
          </a:r>
        </a:p>
      </dsp:txBody>
      <dsp:txXfrm>
        <a:off x="9361617" y="3208348"/>
        <a:ext cx="1560624" cy="1560624"/>
      </dsp:txXfrm>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8F6756E-81DA-9FAC-70D8-556F658BDD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BEDD12-BCD5-485B-BCBC-34BB01D7923C}" type="datetimeFigureOut">
              <a:rPr lang="en-US" smtClean="0"/>
              <a:t>2/13/2025</a:t>
            </a:fld>
            <a:endParaRPr lang="en-US"/>
          </a:p>
        </p:txBody>
      </p:sp>
      <p:sp>
        <p:nvSpPr>
          <p:cNvPr id="6" name="Slide Number Placeholder 5">
            <a:extLst>
              <a:ext uri="{FF2B5EF4-FFF2-40B4-BE49-F238E27FC236}">
                <a16:creationId xmlns:a16="http://schemas.microsoft.com/office/drawing/2014/main" id="{A771D415-D05A-7067-CCD3-457153D96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C230DF-5933-439D-898F-38E9AC9BA688}" type="slidenum">
              <a:rPr lang="en-US" smtClean="0"/>
              <a:t>‹#›</a:t>
            </a:fld>
            <a:endParaRPr lang="en-US"/>
          </a:p>
        </p:txBody>
      </p:sp>
      <p:sp>
        <p:nvSpPr>
          <p:cNvPr id="7" name="Footer Placeholder 6">
            <a:extLst>
              <a:ext uri="{FF2B5EF4-FFF2-40B4-BE49-F238E27FC236}">
                <a16:creationId xmlns:a16="http://schemas.microsoft.com/office/drawing/2014/main" id="{B97095E3-54D2-CFD2-4F49-7536FC8641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8" name="Header Placeholder 7">
            <a:extLst>
              <a:ext uri="{FF2B5EF4-FFF2-40B4-BE49-F238E27FC236}">
                <a16:creationId xmlns:a16="http://schemas.microsoft.com/office/drawing/2014/main" id="{521EE01A-C0B5-5ECF-96DD-768F86AA15C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Tree>
    <p:extLst>
      <p:ext uri="{BB962C8B-B14F-4D97-AF65-F5344CB8AC3E}">
        <p14:creationId xmlns:p14="http://schemas.microsoft.com/office/powerpoint/2010/main" val="265322844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jpeg>
</file>

<file path=ppt/media/image7.jpeg>
</file>

<file path=ppt/media/image8.png>
</file>

<file path=ppt/media/image9.sv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E7A52F-9D89-7442-A8E9-48D1527B5F6B}" type="datetimeFigureOut">
              <a:rPr lang="en-US" smtClean="0"/>
              <a:t>2/13/2025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9C7E07-3C67-C64C-8DA0-0404F6303970}" type="slidenum">
              <a:rPr lang="en-US" smtClean="0"/>
              <a:t>‹#›</a:t>
            </a:fld>
            <a:endParaRPr lang="en-US"/>
          </a:p>
        </p:txBody>
      </p:sp>
    </p:spTree>
    <p:extLst>
      <p:ext uri="{BB962C8B-B14F-4D97-AF65-F5344CB8AC3E}">
        <p14:creationId xmlns:p14="http://schemas.microsoft.com/office/powerpoint/2010/main" val="4032528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9C7E07-3C67-C64C-8DA0-0404F6303970}" type="slidenum">
              <a:rPr lang="en-US" smtClean="0"/>
              <a:t>1</a:t>
            </a:fld>
            <a:endParaRPr lang="en-US"/>
          </a:p>
        </p:txBody>
      </p:sp>
    </p:spTree>
    <p:extLst>
      <p:ext uri="{BB962C8B-B14F-4D97-AF65-F5344CB8AC3E}">
        <p14:creationId xmlns:p14="http://schemas.microsoft.com/office/powerpoint/2010/main" val="1092453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41327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and Table">
    <p:bg>
      <p:bgPr>
        <a:solidFill>
          <a:schemeClr val="tx1"/>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F555767-B3D8-BD57-1D42-7F6E1E66892B}"/>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9" name="Freeform 13">
              <a:extLst>
                <a:ext uri="{FF2B5EF4-FFF2-40B4-BE49-F238E27FC236}">
                  <a16:creationId xmlns:a16="http://schemas.microsoft.com/office/drawing/2014/main" id="{BC972B6D-098C-52F6-E990-52623B368FB1}"/>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5" name="Freeform 14">
              <a:extLst>
                <a:ext uri="{FF2B5EF4-FFF2-40B4-BE49-F238E27FC236}">
                  <a16:creationId xmlns:a16="http://schemas.microsoft.com/office/drawing/2014/main" id="{3F0D3EE3-9A8C-531D-1EEE-1AFAB9F3BCAE}"/>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7" name="Freeform 15">
              <a:extLst>
                <a:ext uri="{FF2B5EF4-FFF2-40B4-BE49-F238E27FC236}">
                  <a16:creationId xmlns:a16="http://schemas.microsoft.com/office/drawing/2014/main" id="{A2BE192C-1768-890B-EC1B-5ED6E1F8259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3661409" y="4661717"/>
            <a:ext cx="7936230" cy="1380760"/>
          </a:xfrm>
          <a:prstGeom prst="rect">
            <a:avLst/>
          </a:prstGeom>
        </p:spPr>
        <p:txBody>
          <a:bodyPr lIns="0" tIns="0" rIns="0" bIns="0" anchor="b" anchorCtr="0">
            <a:noAutofit/>
          </a:bodyPr>
          <a:lstStyle>
            <a:lvl1pPr>
              <a:defRPr sz="4400" b="1" i="0">
                <a:solidFill>
                  <a:schemeClr val="bg1"/>
                </a:solidFill>
                <a:latin typeface="+mj-lt"/>
              </a:defRPr>
            </a:lvl1pPr>
          </a:lstStyle>
          <a:p>
            <a:r>
              <a:rPr lang="en-US"/>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3670935"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584005"/>
            <a:ext cx="2825115" cy="3999060"/>
          </a:xfrm>
        </p:spPr>
        <p:txBody>
          <a:bodyPr lIns="0" tIns="274320">
            <a:normAutofit/>
          </a:bodyPr>
          <a:lstStyle>
            <a:lvl1pPr marL="0" indent="0">
              <a:spcBef>
                <a:spcPts val="1800"/>
              </a:spcBef>
              <a:buFont typeface="Arial" panose="020B0604020202020204" pitchFamily="34" charset="0"/>
              <a:buNone/>
              <a:defRPr sz="2000"/>
            </a:lvl1pPr>
            <a:lvl2pPr marL="457200" indent="0">
              <a:spcBef>
                <a:spcPts val="1800"/>
              </a:spcBef>
              <a:buNone/>
              <a:defRPr sz="2000"/>
            </a:lvl2pPr>
            <a:lvl3pPr marL="914400" indent="0">
              <a:spcBef>
                <a:spcPts val="1800"/>
              </a:spcBef>
              <a:buNone/>
              <a:defRPr sz="2000"/>
            </a:lvl3pPr>
            <a:lvl4pPr marL="1371600" indent="0">
              <a:spcBef>
                <a:spcPts val="1800"/>
              </a:spcBef>
              <a:buNone/>
              <a:defRPr sz="2000"/>
            </a:lvl4pPr>
            <a:lvl5pPr marL="1828800" indent="0">
              <a:spcBef>
                <a:spcPts val="1800"/>
              </a:spcBef>
              <a:buNone/>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3670934" y="584005"/>
            <a:ext cx="7926705" cy="399906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a:latin typeface="+mn-lt"/>
            </a:endParaRPr>
          </a:p>
        </p:txBody>
      </p:sp>
    </p:spTree>
    <p:extLst>
      <p:ext uri="{BB962C8B-B14F-4D97-AF65-F5344CB8AC3E}">
        <p14:creationId xmlns:p14="http://schemas.microsoft.com/office/powerpoint/2010/main" val="2244329111"/>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198408"/>
            <a:ext cx="10972800" cy="1574317"/>
          </a:xfrm>
          <a:prstGeom prst="rect">
            <a:avLst/>
          </a:prstGeom>
        </p:spPr>
        <p:txBody>
          <a:bodyPr lIns="0" tIns="0" rIns="0" bIns="0" anchor="b" anchorCtr="0">
            <a:noAutofit/>
          </a:bodyPr>
          <a:lstStyle>
            <a:lvl1pPr>
              <a:defRPr sz="4400" b="1" i="0">
                <a:solidFill>
                  <a:schemeClr val="bg1"/>
                </a:solidFill>
                <a:latin typeface="+mj-lt"/>
              </a:defRPr>
            </a:lvl1pPr>
          </a:lstStyle>
          <a:p>
            <a:r>
              <a:rPr lang="en-US"/>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595523" y="2676525"/>
            <a:ext cx="5746750" cy="359747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7620000" y="2676525"/>
            <a:ext cx="3947160" cy="3597470"/>
          </a:xfrm>
        </p:spPr>
        <p:txBody>
          <a:bodyPr lIns="0">
            <a:normAutofit/>
          </a:bodyPr>
          <a:lstStyle>
            <a:lvl1pPr marL="342900" indent="-342900">
              <a:spcBef>
                <a:spcPts val="1800"/>
              </a:spcBef>
              <a:buFont typeface="Arial" panose="020B0604020202020204" pitchFamily="34" charset="0"/>
              <a:buChar char="•"/>
              <a:defRPr sz="2000"/>
            </a:lvl1pPr>
            <a:lvl2pPr>
              <a:spcBef>
                <a:spcPts val="1800"/>
              </a:spcBef>
              <a:defRPr sz="2000"/>
            </a:lvl2pPr>
            <a:lvl3pPr>
              <a:spcBef>
                <a:spcPts val="1800"/>
              </a:spcBef>
              <a:defRPr sz="2000"/>
            </a:lvl3pPr>
            <a:lvl4pPr>
              <a:spcBef>
                <a:spcPts val="1800"/>
              </a:spcBef>
              <a:defRPr sz="2000"/>
            </a:lvl4pPr>
            <a:lvl5pPr>
              <a:spcBef>
                <a:spcPts val="1800"/>
              </a:spcBef>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a:latin typeface="+mn-lt"/>
            </a:endParaRP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a:latin typeface="+mn-lt"/>
            </a:endParaRPr>
          </a:p>
        </p:txBody>
      </p:sp>
    </p:spTree>
    <p:extLst>
      <p:ext uri="{BB962C8B-B14F-4D97-AF65-F5344CB8AC3E}">
        <p14:creationId xmlns:p14="http://schemas.microsoft.com/office/powerpoint/2010/main" val="649744719"/>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2">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02400"/>
            <a:ext cx="10972800" cy="1570325"/>
          </a:xfrm>
          <a:prstGeom prst="rect">
            <a:avLst/>
          </a:prstGeom>
        </p:spPr>
        <p:txBody>
          <a:bodyPr lIns="0" tIns="0" rIns="0" bIns="0" anchor="b" anchorCtr="0">
            <a:noAutofit/>
          </a:bodyPr>
          <a:lstStyle>
            <a:lvl1pPr>
              <a:defRPr sz="4400" b="1" i="0">
                <a:solidFill>
                  <a:schemeClr val="bg1"/>
                </a:solidFill>
                <a:latin typeface="+mj-lt"/>
              </a:defRPr>
            </a:lvl1pPr>
          </a:lstStyle>
          <a:p>
            <a:r>
              <a:rPr lang="en-US"/>
              <a:t>Click to add title </a:t>
            </a:r>
          </a:p>
        </p:txBody>
      </p:sp>
      <p:sp>
        <p:nvSpPr>
          <p:cNvPr id="9" name="Table Placeholder 2">
            <a:extLst>
              <a:ext uri="{FF2B5EF4-FFF2-40B4-BE49-F238E27FC236}">
                <a16:creationId xmlns:a16="http://schemas.microsoft.com/office/drawing/2014/main" id="{1506B022-475A-6647-98FF-D5C319A0C7C4}"/>
              </a:ext>
            </a:extLst>
          </p:cNvPr>
          <p:cNvSpPr>
            <a:spLocks noGrp="1"/>
          </p:cNvSpPr>
          <p:nvPr>
            <p:ph type="tbl" sz="quarter" idx="10"/>
          </p:nvPr>
        </p:nvSpPr>
        <p:spPr>
          <a:xfrm>
            <a:off x="594360" y="2628629"/>
            <a:ext cx="10972800" cy="3636740"/>
          </a:xfrm>
        </p:spPr>
        <p:txBody>
          <a:bodyPr>
            <a:noAutofit/>
          </a:bodyPr>
          <a:lstStyle>
            <a:lvl1pPr>
              <a:defRPr/>
            </a:lvl1pPr>
          </a:lstStyle>
          <a:p>
            <a:r>
              <a:rPr lang="en-US"/>
              <a:t>Click icon to add table</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0410957"/>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594360"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flipH="1" flipV="1">
            <a:off x="6092752" y="0"/>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594360"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a:t>Click to add text</a:t>
            </a:r>
          </a:p>
        </p:txBody>
      </p:sp>
      <p:cxnSp>
        <p:nvCxnSpPr>
          <p:cNvPr id="4" name="Straight Connector 3">
            <a:extLst>
              <a:ext uri="{FF2B5EF4-FFF2-40B4-BE49-F238E27FC236}">
                <a16:creationId xmlns:a16="http://schemas.microsoft.com/office/drawing/2014/main" id="{58B149C6-5AAC-B8E5-5411-EA38821F6754}"/>
              </a:ext>
              <a:ext uri="{C183D7F6-B498-43B3-948B-1728B52AA6E4}">
                <adec:decorative xmlns:adec="http://schemas.microsoft.com/office/drawing/2017/decorative" val="1"/>
              </a:ext>
            </a:extLst>
          </p:cNvPr>
          <p:cNvCxnSpPr>
            <a:cxnSpLocks/>
          </p:cNvCxnSpPr>
          <p:nvPr userDrawn="1"/>
        </p:nvCxnSpPr>
        <p:spPr>
          <a:xfrm>
            <a:off x="594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69273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06C6F65-35CD-D64B-992A-0C1C1E00384D}"/>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7" name="AutoShape 24">
              <a:extLst>
                <a:ext uri="{FF2B5EF4-FFF2-40B4-BE49-F238E27FC236}">
                  <a16:creationId xmlns:a16="http://schemas.microsoft.com/office/drawing/2014/main" id="{CFD467E2-FF13-7E4F-BEF9-EA1A17665B2D}"/>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8" name="Freeform 7">
              <a:extLst>
                <a:ext uri="{FF2B5EF4-FFF2-40B4-BE49-F238E27FC236}">
                  <a16:creationId xmlns:a16="http://schemas.microsoft.com/office/drawing/2014/main" id="{CA85A327-3157-B442-993A-6900F71249AC}"/>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9" name="Freeform 8">
              <a:extLst>
                <a:ext uri="{FF2B5EF4-FFF2-40B4-BE49-F238E27FC236}">
                  <a16:creationId xmlns:a16="http://schemas.microsoft.com/office/drawing/2014/main" id="{9A459CB4-74AF-0544-AB1E-7CC6D10F84EB}"/>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0" name="Freeform 9">
              <a:extLst>
                <a:ext uri="{FF2B5EF4-FFF2-40B4-BE49-F238E27FC236}">
                  <a16:creationId xmlns:a16="http://schemas.microsoft.com/office/drawing/2014/main" id="{95A20BFD-9142-D64A-A78A-61B75FCA0D76}"/>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a:p>
          </p:txBody>
        </p:sp>
        <p:sp>
          <p:nvSpPr>
            <p:cNvPr id="11" name="Freeform 10">
              <a:extLst>
                <a:ext uri="{FF2B5EF4-FFF2-40B4-BE49-F238E27FC236}">
                  <a16:creationId xmlns:a16="http://schemas.microsoft.com/office/drawing/2014/main" id="{B80736DF-C890-DB47-AEAA-D3D92505E632}"/>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sp>
        <p:nvSpPr>
          <p:cNvPr id="12" name="Title 1">
            <a:extLst>
              <a:ext uri="{FF2B5EF4-FFF2-40B4-BE49-F238E27FC236}">
                <a16:creationId xmlns:a16="http://schemas.microsoft.com/office/drawing/2014/main" id="{39F93F26-ED5C-E74E-BFBD-E3054DC1B9C1}"/>
              </a:ext>
            </a:extLst>
          </p:cNvPr>
          <p:cNvSpPr>
            <a:spLocks noGrp="1"/>
          </p:cNvSpPr>
          <p:nvPr>
            <p:ph type="title" hasCustomPrompt="1"/>
          </p:nvPr>
        </p:nvSpPr>
        <p:spPr>
          <a:xfrm>
            <a:off x="594360" y="189572"/>
            <a:ext cx="6787747" cy="1593507"/>
          </a:xfrm>
          <a:prstGeom prst="rect">
            <a:avLst/>
          </a:prstGeom>
        </p:spPr>
        <p:txBody>
          <a:bodyPr lIns="0" tIns="0" rIns="0" bIns="0" anchor="b" anchorCtr="0">
            <a:noAutofit/>
          </a:bodyPr>
          <a:lstStyle>
            <a:lvl1pPr>
              <a:defRPr sz="4400" b="1" i="0" spc="50" baseline="0">
                <a:latin typeface="+mj-lt"/>
              </a:defRPr>
            </a:lvl1pPr>
          </a:lstStyle>
          <a:p>
            <a:r>
              <a:rPr lang="en-US"/>
              <a:t>Click to add title </a:t>
            </a:r>
          </a:p>
        </p:txBody>
      </p:sp>
      <p:sp>
        <p:nvSpPr>
          <p:cNvPr id="2" name="Content Placeholder 5">
            <a:extLst>
              <a:ext uri="{FF2B5EF4-FFF2-40B4-BE49-F238E27FC236}">
                <a16:creationId xmlns:a16="http://schemas.microsoft.com/office/drawing/2014/main" id="{186153BD-9D2B-47EB-3553-1D3F6663B2A3}"/>
              </a:ext>
            </a:extLst>
          </p:cNvPr>
          <p:cNvSpPr>
            <a:spLocks noGrp="1"/>
          </p:cNvSpPr>
          <p:nvPr>
            <p:ph sz="quarter" idx="13" hasCustomPrompt="1"/>
          </p:nvPr>
        </p:nvSpPr>
        <p:spPr>
          <a:xfrm>
            <a:off x="594359" y="2281918"/>
            <a:ext cx="6787747" cy="3708517"/>
          </a:xfrm>
        </p:spPr>
        <p:txBody>
          <a:bodyPr lIns="0" tIns="228600" rIns="0" bIns="0">
            <a:normAutofit/>
          </a:bodyPr>
          <a:lstStyle>
            <a:lvl1pPr marL="283464" indent="-283464">
              <a:lnSpc>
                <a:spcPct val="80000"/>
              </a:lnSpc>
              <a:spcBef>
                <a:spcPts val="2200"/>
              </a:spcBef>
              <a:buFont typeface="Arial" panose="020B0604020202020204" pitchFamily="34" charset="0"/>
              <a:buChar char="•"/>
              <a:defRPr lang="en-US" sz="2400" b="1" i="0" kern="1200" dirty="0">
                <a:solidFill>
                  <a:schemeClr val="tx2">
                    <a:lumMod val="75000"/>
                  </a:schemeClr>
                </a:solidFill>
                <a:latin typeface="+mn-lt"/>
                <a:ea typeface="+mn-ea"/>
                <a:cs typeface="+mn-cs"/>
              </a:defRPr>
            </a:lvl1pPr>
            <a:lvl2pPr indent="-283464">
              <a:spcBef>
                <a:spcPts val="6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43" name="Slide Number Placeholder 42">
            <a:extLst>
              <a:ext uri="{FF2B5EF4-FFF2-40B4-BE49-F238E27FC236}">
                <a16:creationId xmlns:a16="http://schemas.microsoft.com/office/drawing/2014/main" id="{D80CCC8F-9CF1-9621-04EB-DFA68FEE42D2}"/>
              </a:ext>
            </a:extLst>
          </p:cNvPr>
          <p:cNvSpPr>
            <a:spLocks noGrp="1"/>
          </p:cNvSpPr>
          <p:nvPr>
            <p:ph type="sldNum" sz="quarter" idx="26"/>
          </p:nvPr>
        </p:nvSpPr>
        <p:spPr/>
        <p:txBody>
          <a:bodyPr/>
          <a:lstStyle/>
          <a:p>
            <a:fld id="{294A09A9-5501-47C1-A89A-A340965A2BE2}" type="slidenum">
              <a:rPr lang="en-US" smtClean="0"/>
              <a:pPr/>
              <a:t>‹#›</a:t>
            </a:fld>
            <a:endParaRPr lang="en-US">
              <a:latin typeface="+mn-lt"/>
            </a:endParaRPr>
          </a:p>
        </p:txBody>
      </p:sp>
      <p:sp>
        <p:nvSpPr>
          <p:cNvPr id="42" name="Date Placeholder 41">
            <a:extLst>
              <a:ext uri="{FF2B5EF4-FFF2-40B4-BE49-F238E27FC236}">
                <a16:creationId xmlns:a16="http://schemas.microsoft.com/office/drawing/2014/main" id="{29CE2856-DB8F-5603-C085-74C70560FAC8}"/>
              </a:ext>
            </a:extLst>
          </p:cNvPr>
          <p:cNvSpPr>
            <a:spLocks noGrp="1"/>
          </p:cNvSpPr>
          <p:nvPr>
            <p:ph type="dt" sz="half" idx="25"/>
          </p:nvPr>
        </p:nvSpPr>
        <p:spPr/>
        <p:txBody>
          <a:bodyPr/>
          <a:lstStyle/>
          <a:p>
            <a:endParaRPr lang="en-US">
              <a:latin typeface="+mn-lt"/>
            </a:endParaRPr>
          </a:p>
        </p:txBody>
      </p:sp>
      <p:cxnSp>
        <p:nvCxnSpPr>
          <p:cNvPr id="4" name="Straight Connector 3">
            <a:extLst>
              <a:ext uri="{FF2B5EF4-FFF2-40B4-BE49-F238E27FC236}">
                <a16:creationId xmlns:a16="http://schemas.microsoft.com/office/drawing/2014/main" id="{979826C1-7A52-DA25-F422-EE62DED7D1B6}"/>
              </a:ext>
              <a:ext uri="{C183D7F6-B498-43B3-948B-1728B52AA6E4}">
                <adec:decorative xmlns:adec="http://schemas.microsoft.com/office/drawing/2017/decorative" val="1"/>
              </a:ext>
            </a:extLst>
          </p:cNvPr>
          <p:cNvCxnSpPr>
            <a:cxnSpLocks/>
          </p:cNvCxnSpPr>
          <p:nvPr userDrawn="1"/>
        </p:nvCxnSpPr>
        <p:spPr>
          <a:xfrm>
            <a:off x="594360" y="2148840"/>
            <a:ext cx="2130552" cy="0"/>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18089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79D0555-EBDC-B53A-212D-A5921795FEC8}"/>
              </a:ext>
            </a:extLst>
          </p:cNvPr>
          <p:cNvSpPr>
            <a:spLocks noGrp="1"/>
          </p:cNvSpPr>
          <p:nvPr>
            <p:ph type="pic" sz="quarter" idx="13"/>
          </p:nvPr>
        </p:nvSpPr>
        <p:spPr>
          <a:xfrm>
            <a:off x="0" y="0"/>
            <a:ext cx="12192000" cy="6880543"/>
          </a:xfrm>
          <a:custGeom>
            <a:avLst/>
            <a:gdLst>
              <a:gd name="connsiteX0" fmla="*/ 6309360 w 12192000"/>
              <a:gd name="connsiteY0" fmla="*/ 3951843 h 6880543"/>
              <a:gd name="connsiteX1" fmla="*/ 6309360 w 12192000"/>
              <a:gd name="connsiteY1" fmla="*/ 4052427 h 6880543"/>
              <a:gd name="connsiteX2" fmla="*/ 8442960 w 12192000"/>
              <a:gd name="connsiteY2" fmla="*/ 4052427 h 6880543"/>
              <a:gd name="connsiteX3" fmla="*/ 8442960 w 12192000"/>
              <a:gd name="connsiteY3" fmla="*/ 3951843 h 6880543"/>
              <a:gd name="connsiteX4" fmla="*/ 0 w 12192000"/>
              <a:gd name="connsiteY4" fmla="*/ 0 h 6880543"/>
              <a:gd name="connsiteX5" fmla="*/ 12192000 w 12192000"/>
              <a:gd name="connsiteY5" fmla="*/ 0 h 6880543"/>
              <a:gd name="connsiteX6" fmla="*/ 12192000 w 12192000"/>
              <a:gd name="connsiteY6" fmla="*/ 6880543 h 6880543"/>
              <a:gd name="connsiteX7" fmla="*/ 0 w 12192000"/>
              <a:gd name="connsiteY7" fmla="*/ 6880543 h 6880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80543">
                <a:moveTo>
                  <a:pt x="6309360" y="3951843"/>
                </a:moveTo>
                <a:lnTo>
                  <a:pt x="6309360" y="4052427"/>
                </a:lnTo>
                <a:lnTo>
                  <a:pt x="8442960" y="4052427"/>
                </a:lnTo>
                <a:lnTo>
                  <a:pt x="8442960" y="3951843"/>
                </a:lnTo>
                <a:close/>
                <a:moveTo>
                  <a:pt x="0" y="0"/>
                </a:moveTo>
                <a:lnTo>
                  <a:pt x="12192000" y="0"/>
                </a:lnTo>
                <a:lnTo>
                  <a:pt x="12192000" y="6880543"/>
                </a:lnTo>
                <a:lnTo>
                  <a:pt x="0" y="6880543"/>
                </a:lnTo>
                <a:close/>
              </a:path>
            </a:pathLst>
          </a:custGeom>
        </p:spPr>
        <p:txBody>
          <a:bodyPr wrap="square" tIns="182880">
            <a:noAutofit/>
          </a:bodyPr>
          <a:lstStyle>
            <a:lvl1pPr marL="0" indent="0" algn="ctr">
              <a:buNone/>
              <a:defRPr sz="2000">
                <a:solidFill>
                  <a:schemeClr val="tx1"/>
                </a:solidFill>
              </a:defRPr>
            </a:lvl1pPr>
          </a:lstStyle>
          <a:p>
            <a:r>
              <a:rPr lang="en-US"/>
              <a:t>Click icon to add picture</a:t>
            </a:r>
          </a:p>
        </p:txBody>
      </p:sp>
      <p:sp>
        <p:nvSpPr>
          <p:cNvPr id="18" name="Title 1">
            <a:extLst>
              <a:ext uri="{FF2B5EF4-FFF2-40B4-BE49-F238E27FC236}">
                <a16:creationId xmlns:a16="http://schemas.microsoft.com/office/drawing/2014/main" id="{8D492973-78E3-D34E-835E-CF2D4517016D}"/>
              </a:ext>
            </a:extLst>
          </p:cNvPr>
          <p:cNvSpPr>
            <a:spLocks noGrp="1"/>
          </p:cNvSpPr>
          <p:nvPr>
            <p:ph type="title" hasCustomPrompt="1"/>
          </p:nvPr>
        </p:nvSpPr>
        <p:spPr>
          <a:xfrm>
            <a:off x="6309359" y="444933"/>
            <a:ext cx="5477479" cy="3291840"/>
          </a:xfrm>
          <a:prstGeom prst="rect">
            <a:avLst/>
          </a:prstGeom>
        </p:spPr>
        <p:txBody>
          <a:bodyPr lIns="0" tIns="0" rIns="0" bIns="0" anchor="b" anchorCtr="0">
            <a:noAutofit/>
          </a:bodyPr>
          <a:lstStyle>
            <a:lvl1pPr>
              <a:defRPr sz="6000" b="1" i="0" baseline="0">
                <a:solidFill>
                  <a:schemeClr val="tx1"/>
                </a:solidFill>
                <a:latin typeface="+mj-lt"/>
              </a:defRPr>
            </a:lvl1pPr>
          </a:lstStyle>
          <a:p>
            <a:r>
              <a:rPr lang="en-US"/>
              <a:t>Click to add title </a:t>
            </a:r>
          </a:p>
        </p:txBody>
      </p:sp>
      <p:sp>
        <p:nvSpPr>
          <p:cNvPr id="7" name="Rectangle 6">
            <a:extLst>
              <a:ext uri="{FF2B5EF4-FFF2-40B4-BE49-F238E27FC236}">
                <a16:creationId xmlns:a16="http://schemas.microsoft.com/office/drawing/2014/main" id="{D96BA398-1ED2-1FCA-63B9-8915A8C7A524}"/>
              </a:ext>
              <a:ext uri="{C183D7F6-B498-43B3-948B-1728B52AA6E4}">
                <adec:decorative xmlns:adec="http://schemas.microsoft.com/office/drawing/2017/decorative" val="1"/>
              </a:ext>
            </a:extLst>
          </p:cNvPr>
          <p:cNvSpPr/>
          <p:nvPr userDrawn="1"/>
        </p:nvSpPr>
        <p:spPr>
          <a:xfrm>
            <a:off x="6309360" y="3951843"/>
            <a:ext cx="2133600" cy="100584"/>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9169562"/>
      </p:ext>
    </p:extLst>
  </p:cSld>
  <p:clrMapOvr>
    <a:masterClrMapping/>
  </p:clrMapOvr>
  <p:extLst>
    <p:ext uri="{DCECCB84-F9BA-43D5-87BE-67443E8EF086}">
      <p15:sldGuideLst xmlns:p15="http://schemas.microsoft.com/office/powerpoint/2012/main">
        <p15:guide id="2" pos="7104">
          <p15:clr>
            <a:srgbClr val="FBAE40"/>
          </p15:clr>
        </p15:guide>
        <p15:guide id="3" pos="4344" userDrawn="1">
          <p15:clr>
            <a:srgbClr val="FBAE40"/>
          </p15:clr>
        </p15:guide>
        <p15:guide id="4" pos="4560" userDrawn="1">
          <p15:clr>
            <a:srgbClr val="FBAE40"/>
          </p15:clr>
        </p15:guide>
        <p15:guide id="8" orient="horz" pos="184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299835" y="43052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a:t>Click to add title </a:t>
            </a:r>
          </a:p>
        </p:txBody>
      </p:sp>
      <p:sp>
        <p:nvSpPr>
          <p:cNvPr id="6" name="Picture Placeholder 5">
            <a:extLst>
              <a:ext uri="{FF2B5EF4-FFF2-40B4-BE49-F238E27FC236}">
                <a16:creationId xmlns:a16="http://schemas.microsoft.com/office/drawing/2014/main" id="{A9973BC6-F6E5-0B3B-C8AB-0AC4020D4E8B}"/>
              </a:ext>
            </a:extLst>
          </p:cNvPr>
          <p:cNvSpPr>
            <a:spLocks noGrp="1"/>
          </p:cNvSpPr>
          <p:nvPr>
            <p:ph type="pic" sz="quarter" idx="12"/>
          </p:nvPr>
        </p:nvSpPr>
        <p:spPr>
          <a:xfrm>
            <a:off x="0" y="-11113"/>
            <a:ext cx="5791200" cy="6880226"/>
          </a:xfrm>
        </p:spPr>
        <p:txBody>
          <a:bodyPr>
            <a:normAutofit/>
          </a:bodyPr>
          <a:lstStyle>
            <a:lvl1pPr marL="0" indent="0" algn="ctr">
              <a:buNone/>
              <a:defRPr sz="2000"/>
            </a:lvl1pPr>
          </a:lstStyle>
          <a:p>
            <a:r>
              <a:rPr lang="en-US"/>
              <a:t>Click icon to add picture</a:t>
            </a:r>
          </a:p>
        </p:txBody>
      </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299835" y="456860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a:t>Click to add text</a:t>
            </a:r>
          </a:p>
        </p:txBody>
      </p:sp>
      <p:cxnSp>
        <p:nvCxnSpPr>
          <p:cNvPr id="7" name="Straight Connector 6">
            <a:extLst>
              <a:ext uri="{FF2B5EF4-FFF2-40B4-BE49-F238E27FC236}">
                <a16:creationId xmlns:a16="http://schemas.microsoft.com/office/drawing/2014/main" id="{29169ED6-4B82-6844-119F-AC15CDF2D3E5}"/>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87914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ummary 2">
    <p:bg>
      <p:bgPr>
        <a:solidFill>
          <a:schemeClr val="tx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57F1500-1A16-D1EF-4F0C-030852B291FC}"/>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grpSp>
        <p:nvGrpSpPr>
          <p:cNvPr id="10" name="Group 9">
            <a:extLst>
              <a:ext uri="{FF2B5EF4-FFF2-40B4-BE49-F238E27FC236}">
                <a16:creationId xmlns:a16="http://schemas.microsoft.com/office/drawing/2014/main" id="{2D07A0BE-3890-193E-9439-F294E61A71B9}"/>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11" name="Freeform 19">
              <a:extLst>
                <a:ext uri="{FF2B5EF4-FFF2-40B4-BE49-F238E27FC236}">
                  <a16:creationId xmlns:a16="http://schemas.microsoft.com/office/drawing/2014/main" id="{C05217ED-C258-E6CE-BA7F-28A6EA41BCD3}"/>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2" name="Freeform 20">
              <a:extLst>
                <a:ext uri="{FF2B5EF4-FFF2-40B4-BE49-F238E27FC236}">
                  <a16:creationId xmlns:a16="http://schemas.microsoft.com/office/drawing/2014/main" id="{F3E11A1F-14DD-BA35-D7D7-4D4ADEAA348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3" name="Freeform 21">
              <a:extLst>
                <a:ext uri="{FF2B5EF4-FFF2-40B4-BE49-F238E27FC236}">
                  <a16:creationId xmlns:a16="http://schemas.microsoft.com/office/drawing/2014/main" id="{F14541B0-973F-7E21-1019-D2FB83C8C0D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hasCustomPrompt="1"/>
          </p:nvPr>
        </p:nvSpPr>
        <p:spPr>
          <a:xfrm>
            <a:off x="594360" y="102875"/>
            <a:ext cx="10873740" cy="1680205"/>
          </a:xfrm>
          <a:prstGeom prst="rect">
            <a:avLst/>
          </a:prstGeom>
        </p:spPr>
        <p:txBody>
          <a:bodyPr lIns="0" tIns="0" rIns="0" bIns="0" anchor="b" anchorCtr="0">
            <a:noAutofit/>
          </a:bodyPr>
          <a:lstStyle>
            <a:lvl1pPr>
              <a:defRPr sz="4400" b="1" i="0">
                <a:latin typeface="+mj-lt"/>
              </a:defRPr>
            </a:lvl1pPr>
          </a:lstStyle>
          <a:p>
            <a:r>
              <a:rPr lang="en-US"/>
              <a:t>Click to add title </a:t>
            </a:r>
          </a:p>
        </p:txBody>
      </p:sp>
      <p:sp>
        <p:nvSpPr>
          <p:cNvPr id="2" name="Content Placeholder 5">
            <a:extLst>
              <a:ext uri="{FF2B5EF4-FFF2-40B4-BE49-F238E27FC236}">
                <a16:creationId xmlns:a16="http://schemas.microsoft.com/office/drawing/2014/main" id="{F6FE0DC0-B0D7-F4D6-8038-177AD7A8C211}"/>
              </a:ext>
            </a:extLst>
          </p:cNvPr>
          <p:cNvSpPr>
            <a:spLocks noGrp="1"/>
          </p:cNvSpPr>
          <p:nvPr>
            <p:ph sz="quarter" idx="13" hasCustomPrompt="1"/>
          </p:nvPr>
        </p:nvSpPr>
        <p:spPr>
          <a:xfrm>
            <a:off x="3657600" y="2282008"/>
            <a:ext cx="7810500" cy="3699328"/>
          </a:xfrm>
        </p:spPr>
        <p:txBody>
          <a:bodyPr lIns="0" tIns="228600" rIns="0" bIns="0">
            <a:normAutofit/>
          </a:bodyPr>
          <a:lstStyle>
            <a:lvl1pPr marL="283464" indent="-283464">
              <a:spcBef>
                <a:spcPts val="1800"/>
              </a:spcBef>
              <a:buFont typeface="Arial" panose="020B0604020202020204" pitchFamily="34" charset="0"/>
              <a:buChar char="•"/>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7">
            <a:extLst>
              <a:ext uri="{FF2B5EF4-FFF2-40B4-BE49-F238E27FC236}">
                <a16:creationId xmlns:a16="http://schemas.microsoft.com/office/drawing/2014/main" id="{7ED58739-4346-5104-B1AC-89ED035912AF}"/>
              </a:ext>
            </a:extLst>
          </p:cNvPr>
          <p:cNvSpPr>
            <a:spLocks noGrp="1"/>
          </p:cNvSpPr>
          <p:nvPr>
            <p:ph type="sldNum" sz="quarter" idx="22"/>
          </p:nvPr>
        </p:nvSpPr>
        <p:spPr/>
        <p:txBody>
          <a:bodyPr/>
          <a:lstStyle/>
          <a:p>
            <a:fld id="{294A09A9-5501-47C1-A89A-A340965A2BE2}" type="slidenum">
              <a:rPr lang="en-US" smtClean="0"/>
              <a:pPr/>
              <a:t>‹#›</a:t>
            </a:fld>
            <a:endParaRPr lang="en-US">
              <a:latin typeface="+mn-lt"/>
            </a:endParaRPr>
          </a:p>
        </p:txBody>
      </p:sp>
      <p:sp>
        <p:nvSpPr>
          <p:cNvPr id="5" name="Date Placeholder 4">
            <a:extLst>
              <a:ext uri="{FF2B5EF4-FFF2-40B4-BE49-F238E27FC236}">
                <a16:creationId xmlns:a16="http://schemas.microsoft.com/office/drawing/2014/main" id="{E9272B8D-F380-9F1A-C8E6-BDD2352B1763}"/>
              </a:ext>
            </a:extLst>
          </p:cNvPr>
          <p:cNvSpPr>
            <a:spLocks noGrp="1"/>
          </p:cNvSpPr>
          <p:nvPr>
            <p:ph type="dt" sz="half" idx="21"/>
          </p:nvPr>
        </p:nvSpPr>
        <p:spPr/>
        <p:txBody>
          <a:bodyPr/>
          <a:lstStyle/>
          <a:p>
            <a:endParaRPr lang="en-US">
              <a:latin typeface="+mn-lt"/>
            </a:endParaRPr>
          </a:p>
        </p:txBody>
      </p:sp>
    </p:spTree>
    <p:extLst>
      <p:ext uri="{BB962C8B-B14F-4D97-AF65-F5344CB8AC3E}">
        <p14:creationId xmlns:p14="http://schemas.microsoft.com/office/powerpoint/2010/main" val="140296414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309905"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a:t>Click to add text</a:t>
            </a:r>
          </a:p>
        </p:txBody>
      </p:sp>
    </p:spTree>
    <p:extLst>
      <p:ext uri="{BB962C8B-B14F-4D97-AF65-F5344CB8AC3E}">
        <p14:creationId xmlns:p14="http://schemas.microsoft.com/office/powerpoint/2010/main" val="2027108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78129"/>
            <a:ext cx="9778365" cy="1494596"/>
          </a:xfrm>
          <a:prstGeom prst="rect">
            <a:avLst/>
          </a:prstGeom>
        </p:spPr>
        <p:txBody>
          <a:bodyPr lIns="0" tIns="0" rIns="0" bIns="0" anchor="b" anchorCtr="0">
            <a:noAutofit/>
          </a:bodyPr>
          <a:lstStyle>
            <a:lvl1pPr>
              <a:defRPr sz="4400" b="1" i="0">
                <a:solidFill>
                  <a:schemeClr val="bg1"/>
                </a:solidFill>
                <a:latin typeface="+mj-lt"/>
              </a:defRPr>
            </a:lvl1pPr>
          </a:lstStyle>
          <a:p>
            <a:r>
              <a:rPr lang="en-US"/>
              <a:t>Click to add title </a:t>
            </a:r>
          </a:p>
        </p:txBody>
      </p:sp>
      <p:sp>
        <p:nvSpPr>
          <p:cNvPr id="2" name="Content Placeholder 5">
            <a:extLst>
              <a:ext uri="{FF2B5EF4-FFF2-40B4-BE49-F238E27FC236}">
                <a16:creationId xmlns:a16="http://schemas.microsoft.com/office/drawing/2014/main" id="{F14DA3C5-63E4-BAFB-1D68-47F71EEEE538}"/>
              </a:ext>
            </a:extLst>
          </p:cNvPr>
          <p:cNvSpPr>
            <a:spLocks noGrp="1"/>
          </p:cNvSpPr>
          <p:nvPr>
            <p:ph sz="quarter" idx="15" hasCustomPrompt="1"/>
          </p:nvPr>
        </p:nvSpPr>
        <p:spPr>
          <a:xfrm>
            <a:off x="594360"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9436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Content Placeholder 5">
            <a:extLst>
              <a:ext uri="{FF2B5EF4-FFF2-40B4-BE49-F238E27FC236}">
                <a16:creationId xmlns:a16="http://schemas.microsoft.com/office/drawing/2014/main" id="{BD11386D-847E-8CF5-E56A-42E80A65A089}"/>
              </a:ext>
            </a:extLst>
          </p:cNvPr>
          <p:cNvSpPr>
            <a:spLocks noGrp="1"/>
          </p:cNvSpPr>
          <p:nvPr>
            <p:ph sz="quarter" idx="16" hasCustomPrompt="1"/>
          </p:nvPr>
        </p:nvSpPr>
        <p:spPr>
          <a:xfrm>
            <a:off x="5881898"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1056953"/>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42E558A9-6DD6-E21D-3A8F-6707E1DD19F1}"/>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12" name="AutoShape 24">
              <a:extLst>
                <a:ext uri="{FF2B5EF4-FFF2-40B4-BE49-F238E27FC236}">
                  <a16:creationId xmlns:a16="http://schemas.microsoft.com/office/drawing/2014/main" id="{3FC994E4-318C-1E66-B4E4-8F8FD08E098F}"/>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3" name="Freeform 7">
              <a:extLst>
                <a:ext uri="{FF2B5EF4-FFF2-40B4-BE49-F238E27FC236}">
                  <a16:creationId xmlns:a16="http://schemas.microsoft.com/office/drawing/2014/main" id="{17C00E6B-F625-6D6C-8364-9DD9F3C3628F}"/>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4" name="Freeform 8">
              <a:extLst>
                <a:ext uri="{FF2B5EF4-FFF2-40B4-BE49-F238E27FC236}">
                  <a16:creationId xmlns:a16="http://schemas.microsoft.com/office/drawing/2014/main" id="{C6197B87-4F65-7981-9463-84830CD3687F}"/>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8" name="Freeform 9">
              <a:extLst>
                <a:ext uri="{FF2B5EF4-FFF2-40B4-BE49-F238E27FC236}">
                  <a16:creationId xmlns:a16="http://schemas.microsoft.com/office/drawing/2014/main" id="{86AA517C-7217-D864-B7E7-40984A2880DB}"/>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a:p>
          </p:txBody>
        </p:sp>
        <p:sp>
          <p:nvSpPr>
            <p:cNvPr id="19" name="Freeform 10">
              <a:extLst>
                <a:ext uri="{FF2B5EF4-FFF2-40B4-BE49-F238E27FC236}">
                  <a16:creationId xmlns:a16="http://schemas.microsoft.com/office/drawing/2014/main" id="{524013C6-491C-CAA2-5BD6-7C73596711CC}"/>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6318885" y="3499667"/>
            <a:ext cx="4939666" cy="2542810"/>
          </a:xfrm>
          <a:prstGeom prst="rect">
            <a:avLst/>
          </a:prstGeom>
        </p:spPr>
        <p:txBody>
          <a:bodyPr lIns="0" tIns="0" rIns="0" bIns="0" anchor="b" anchorCtr="0">
            <a:noAutofit/>
          </a:bodyPr>
          <a:lstStyle>
            <a:lvl1pPr>
              <a:defRPr sz="4400" b="1" i="0">
                <a:solidFill>
                  <a:schemeClr val="bg1"/>
                </a:solidFill>
                <a:latin typeface="+mj-lt"/>
              </a:defRPr>
            </a:lvl1pPr>
          </a:lstStyle>
          <a:p>
            <a:r>
              <a:rPr lang="en-US"/>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6347460"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457201"/>
            <a:ext cx="5198269" cy="2305050"/>
          </a:xfrm>
        </p:spPr>
        <p:txBody>
          <a:bodyPr lIns="0" tIns="274320">
            <a:normAutofit/>
          </a:bodyPr>
          <a:lstStyle>
            <a:lvl1pPr marL="457200" indent="-457200">
              <a:spcBef>
                <a:spcPts val="1800"/>
              </a:spcBef>
              <a:buFont typeface="+mj-lt"/>
              <a:buAutoNum type="arabicPeriod"/>
              <a:defRPr sz="2000"/>
            </a:lvl1pPr>
            <a:lvl2pPr marL="914400" indent="-457200">
              <a:spcBef>
                <a:spcPts val="1800"/>
              </a:spcBef>
              <a:buFont typeface="+mj-lt"/>
              <a:buAutoNum type="alphaLcPeriod"/>
              <a:defRPr sz="2000"/>
            </a:lvl2pPr>
            <a:lvl3pPr marL="1371600" indent="-457200">
              <a:spcBef>
                <a:spcPts val="1800"/>
              </a:spcBef>
              <a:buFont typeface="+mj-lt"/>
              <a:buAutoNum type="arabicParenR"/>
              <a:defRPr sz="2000"/>
            </a:lvl3pPr>
            <a:lvl4pPr marL="1371600" indent="0">
              <a:spcBef>
                <a:spcPts val="1800"/>
              </a:spcBef>
              <a:buFont typeface="+mj-lt"/>
              <a:buNone/>
              <a:defRPr sz="2000"/>
            </a:lvl4pPr>
            <a:lvl5pPr marL="2286000" indent="-457200">
              <a:spcBef>
                <a:spcPts val="1800"/>
              </a:spcBef>
              <a:buFont typeface="+mj-lt"/>
              <a:buAutoNum type="arabicPeriod"/>
              <a:defRPr sz="2000"/>
            </a:lvl5pPr>
          </a:lstStyle>
          <a:p>
            <a:pPr lvl="0"/>
            <a:r>
              <a:rPr lang="en-US"/>
              <a:t>Click to add content</a:t>
            </a:r>
          </a:p>
          <a:p>
            <a:pPr lvl="1"/>
            <a:r>
              <a:rPr lang="en-US"/>
              <a:t>Second level</a:t>
            </a:r>
          </a:p>
          <a:p>
            <a:pPr lvl="2"/>
            <a:r>
              <a:rPr lang="en-US"/>
              <a:t>Third level</a:t>
            </a:r>
          </a:p>
          <a:p>
            <a:pPr lvl="3"/>
            <a:endParaRPr lang="en-US"/>
          </a:p>
        </p:txBody>
      </p:sp>
      <p:sp>
        <p:nvSpPr>
          <p:cNvPr id="2" name="Content Placeholder 5">
            <a:extLst>
              <a:ext uri="{FF2B5EF4-FFF2-40B4-BE49-F238E27FC236}">
                <a16:creationId xmlns:a16="http://schemas.microsoft.com/office/drawing/2014/main" id="{3AC171DA-232D-44C1-6B93-40BACB298F4B}"/>
              </a:ext>
            </a:extLst>
          </p:cNvPr>
          <p:cNvSpPr>
            <a:spLocks noGrp="1"/>
          </p:cNvSpPr>
          <p:nvPr>
            <p:ph sz="quarter" idx="15" hasCustomPrompt="1"/>
          </p:nvPr>
        </p:nvSpPr>
        <p:spPr>
          <a:xfrm>
            <a:off x="594360" y="2810595"/>
            <a:ext cx="5198269" cy="3319513"/>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a:latin typeface="+mn-lt"/>
            </a:endParaRPr>
          </a:p>
        </p:txBody>
      </p:sp>
    </p:spTree>
    <p:extLst>
      <p:ext uri="{BB962C8B-B14F-4D97-AF65-F5344CB8AC3E}">
        <p14:creationId xmlns:p14="http://schemas.microsoft.com/office/powerpoint/2010/main" val="554606805"/>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Content and Picture">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75310" y="278129"/>
            <a:ext cx="5063490" cy="2354026"/>
          </a:xfrm>
          <a:prstGeom prst="rect">
            <a:avLst/>
          </a:prstGeom>
        </p:spPr>
        <p:txBody>
          <a:bodyPr lIns="0" tIns="0" rIns="0" bIns="0" anchor="b" anchorCtr="0">
            <a:noAutofit/>
          </a:bodyPr>
          <a:lstStyle>
            <a:lvl1pPr>
              <a:defRPr sz="4400" b="1" i="0">
                <a:solidFill>
                  <a:schemeClr val="bg1"/>
                </a:solidFill>
                <a:latin typeface="+mj-lt"/>
              </a:defRPr>
            </a:lvl1pPr>
          </a:lstStyle>
          <a:p>
            <a:r>
              <a:rPr lang="en-US"/>
              <a:t>Click to add title </a:t>
            </a:r>
          </a:p>
        </p:txBody>
      </p:sp>
      <p:sp>
        <p:nvSpPr>
          <p:cNvPr id="3" name="Content Placeholder 5">
            <a:extLst>
              <a:ext uri="{FF2B5EF4-FFF2-40B4-BE49-F238E27FC236}">
                <a16:creationId xmlns:a16="http://schemas.microsoft.com/office/drawing/2014/main" id="{1EF4505D-6803-3813-7738-049963427819}"/>
              </a:ext>
            </a:extLst>
          </p:cNvPr>
          <p:cNvSpPr>
            <a:spLocks noGrp="1"/>
          </p:cNvSpPr>
          <p:nvPr>
            <p:ph sz="quarter" idx="16" hasCustomPrompt="1"/>
          </p:nvPr>
        </p:nvSpPr>
        <p:spPr>
          <a:xfrm>
            <a:off x="594360" y="3279579"/>
            <a:ext cx="5044440" cy="2994415"/>
          </a:xfrm>
        </p:spPr>
        <p:txBody>
          <a:bodyPr lIns="0" tIns="228600" rIns="0" bIns="0">
            <a:normAutofit/>
          </a:bodyPr>
          <a:lstStyle>
            <a:lvl1pPr marL="0" indent="0">
              <a:spcBef>
                <a:spcPts val="1800"/>
              </a:spcBef>
              <a:buFont typeface="Arial" panose="020B0604020202020204" pitchFamily="34" charset="0"/>
              <a:buNone/>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997459"/>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2" name="Picture Placeholder 11">
            <a:extLst>
              <a:ext uri="{FF2B5EF4-FFF2-40B4-BE49-F238E27FC236}">
                <a16:creationId xmlns:a16="http://schemas.microsoft.com/office/drawing/2014/main" id="{4658637A-5D36-6127-19BC-C203E23FA49F}"/>
              </a:ext>
            </a:extLst>
          </p:cNvPr>
          <p:cNvSpPr>
            <a:spLocks noGrp="1"/>
          </p:cNvSpPr>
          <p:nvPr>
            <p:ph type="pic" sz="quarter" idx="15"/>
          </p:nvPr>
        </p:nvSpPr>
        <p:spPr>
          <a:xfrm>
            <a:off x="6096000" y="0"/>
            <a:ext cx="6118225" cy="6858000"/>
          </a:xfrm>
        </p:spPr>
        <p:txBody>
          <a:bodyPr>
            <a:normAutofit/>
          </a:bodyPr>
          <a:lstStyle>
            <a:lvl1pPr marL="0" indent="0" algn="ctr">
              <a:buNone/>
              <a:defRPr sz="2000">
                <a:solidFill>
                  <a:schemeClr val="bg1"/>
                </a:solidFill>
              </a:defRPr>
            </a:lvl1pPr>
          </a:lstStyle>
          <a:p>
            <a:r>
              <a:rPr lang="en-US"/>
              <a:t>Click icon to add picture</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a:latin typeface="+mn-lt"/>
            </a:endParaRPr>
          </a:p>
        </p:txBody>
      </p:sp>
    </p:spTree>
    <p:extLst>
      <p:ext uri="{BB962C8B-B14F-4D97-AF65-F5344CB8AC3E}">
        <p14:creationId xmlns:p14="http://schemas.microsoft.com/office/powerpoint/2010/main" val="1429319764"/>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EED84C6-50E6-6C43-8031-AFF6268E0C06}"/>
              </a:ext>
            </a:extLst>
          </p:cNvPr>
          <p:cNvSpPr>
            <a:spLocks noGrp="1"/>
          </p:cNvSpPr>
          <p:nvPr>
            <p:ph type="body" idx="1"/>
          </p:nvPr>
        </p:nvSpPr>
        <p:spPr>
          <a:xfrm>
            <a:off x="594360" y="1825625"/>
            <a:ext cx="1038225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Placeholder 11">
            <a:extLst>
              <a:ext uri="{FF2B5EF4-FFF2-40B4-BE49-F238E27FC236}">
                <a16:creationId xmlns:a16="http://schemas.microsoft.com/office/drawing/2014/main" id="{D41FC0AE-253D-D242-9C88-017078F8A23A}"/>
              </a:ext>
            </a:extLst>
          </p:cNvPr>
          <p:cNvSpPr>
            <a:spLocks noGrp="1"/>
          </p:cNvSpPr>
          <p:nvPr>
            <p:ph type="title"/>
          </p:nvPr>
        </p:nvSpPr>
        <p:spPr>
          <a:xfrm>
            <a:off x="594360" y="365125"/>
            <a:ext cx="10401300" cy="1325563"/>
          </a:xfrm>
          <a:prstGeom prst="rect">
            <a:avLst/>
          </a:prstGeom>
        </p:spPr>
        <p:txBody>
          <a:bodyPr vert="horz" lIns="91440" tIns="45720" rIns="91440" bIns="45720" rtlCol="0" anchor="ctr">
            <a:normAutofit/>
          </a:bodyPr>
          <a:lstStyle/>
          <a:p>
            <a:r>
              <a:rPr lang="en-US"/>
              <a:t>Click to edit Master title style</a:t>
            </a:r>
          </a:p>
        </p:txBody>
      </p:sp>
      <p:sp>
        <p:nvSpPr>
          <p:cNvPr id="30" name="Date Placeholder 3">
            <a:extLst>
              <a:ext uri="{FF2B5EF4-FFF2-40B4-BE49-F238E27FC236}">
                <a16:creationId xmlns:a16="http://schemas.microsoft.com/office/drawing/2014/main" id="{EF47083A-6D76-4B4D-87CA-E08E212F781D}"/>
              </a:ext>
            </a:extLst>
          </p:cNvPr>
          <p:cNvSpPr>
            <a:spLocks noGrp="1"/>
          </p:cNvSpPr>
          <p:nvPr>
            <p:ph type="dt" sz="half" idx="2"/>
          </p:nvPr>
        </p:nvSpPr>
        <p:spPr>
          <a:xfrm>
            <a:off x="1133648"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endParaRPr lang="en-US">
              <a:latin typeface="+mn-lt"/>
            </a:endParaRPr>
          </a:p>
        </p:txBody>
      </p:sp>
      <p:sp>
        <p:nvSpPr>
          <p:cNvPr id="32" name="Slide Number Placeholder 5">
            <a:extLst>
              <a:ext uri="{FF2B5EF4-FFF2-40B4-BE49-F238E27FC236}">
                <a16:creationId xmlns:a16="http://schemas.microsoft.com/office/drawing/2014/main" id="{C8ADA0DF-3751-9A48-8A21-59F01C782D7C}"/>
              </a:ext>
            </a:extLst>
          </p:cNvPr>
          <p:cNvSpPr>
            <a:spLocks noGrp="1"/>
          </p:cNvSpPr>
          <p:nvPr>
            <p:ph type="sldNum" sz="quarter" idx="4"/>
          </p:nvPr>
        </p:nvSpPr>
        <p:spPr>
          <a:xfrm>
            <a:off x="594360" y="6332220"/>
            <a:ext cx="523240" cy="247651"/>
          </a:xfrm>
          <a:prstGeom prst="rect">
            <a:avLst/>
          </a:prstGeom>
        </p:spPr>
        <p:txBody>
          <a:bodyPr vert="horz" lIns="0" tIns="0" rIns="0" bIns="0" rtlCol="0" anchor="t" anchorCtr="0"/>
          <a:lstStyle>
            <a:lvl1pPr algn="l">
              <a:defRPr sz="1100" b="1" i="0">
                <a:solidFill>
                  <a:schemeClr val="bg1"/>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3515892240"/>
      </p:ext>
    </p:extLst>
  </p:cSld>
  <p:clrMap bg1="dk1" tx1="lt1" bg2="dk2" tx2="lt2" accent1="accent1" accent2="accent2" accent3="accent3" accent4="accent4" accent5="accent5" accent6="accent6" hlink="hlink" folHlink="folHlink"/>
  <p:sldLayoutIdLst>
    <p:sldLayoutId id="2147483711" r:id="rId1"/>
    <p:sldLayoutId id="2147483698" r:id="rId2"/>
    <p:sldLayoutId id="2147483710" r:id="rId3"/>
    <p:sldLayoutId id="2147483700" r:id="rId4"/>
    <p:sldLayoutId id="2147483701" r:id="rId5"/>
    <p:sldLayoutId id="2147483659" r:id="rId6"/>
    <p:sldLayoutId id="2147483709" r:id="rId7"/>
    <p:sldLayoutId id="2147483708" r:id="rId8"/>
    <p:sldLayoutId id="2147483707" r:id="rId9"/>
    <p:sldLayoutId id="2147483706" r:id="rId10"/>
    <p:sldLayoutId id="2147483705" r:id="rId11"/>
    <p:sldLayoutId id="2147483704" r:id="rId12"/>
    <p:sldLayoutId id="2147483703" r:id="rId13"/>
  </p:sldLayoutIdLst>
  <p:hf sldNum="0" hdr="0" ftr="0" dt="0"/>
  <p:txStyles>
    <p:titleStyle>
      <a:lvl1pPr algn="l" defTabSz="914400" rtl="0" eaLnBrk="1" latinLnBrk="0" hangingPunct="1">
        <a:lnSpc>
          <a:spcPct val="8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83464"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83464"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83464"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userDrawn="1">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image" Target="../media/image2.png"/><Relationship Id="rId5" Type="http://schemas.microsoft.com/office/2017/06/relationships/model3d" Target="../media/model3d2.glb"/><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5.xml"/><Relationship Id="rId5" Type="http://schemas.openxmlformats.org/officeDocument/2006/relationships/image" Target="../media/image11.sv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3.svg"/><Relationship Id="rId7" Type="http://schemas.openxmlformats.org/officeDocument/2006/relationships/image" Target="../media/image9.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1.svg"/><Relationship Id="rId4" Type="http://schemas.openxmlformats.org/officeDocument/2006/relationships/image" Target="../media/image10.png"/><Relationship Id="rId9" Type="http://schemas.openxmlformats.org/officeDocument/2006/relationships/image" Target="../media/image15.sv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1D9D6-2977-ABCD-FDF8-51AFA5064E54}"/>
              </a:ext>
            </a:extLst>
          </p:cNvPr>
          <p:cNvSpPr>
            <a:spLocks noGrp="1"/>
          </p:cNvSpPr>
          <p:nvPr>
            <p:ph type="ctrTitle"/>
          </p:nvPr>
        </p:nvSpPr>
        <p:spPr>
          <a:xfrm>
            <a:off x="594360" y="411479"/>
            <a:ext cx="5486400" cy="3291840"/>
          </a:xfrm>
        </p:spPr>
        <p:txBody>
          <a:bodyPr anchor="b">
            <a:normAutofit/>
          </a:bodyPr>
          <a:lstStyle/>
          <a:p>
            <a:r>
              <a:rPr lang="en-US"/>
              <a:t>Smart Traffic Lights</a:t>
            </a:r>
          </a:p>
        </p:txBody>
      </p:sp>
      <p:sp>
        <p:nvSpPr>
          <p:cNvPr id="9" name="Text Placeholder 2">
            <a:extLst>
              <a:ext uri="{FF2B5EF4-FFF2-40B4-BE49-F238E27FC236}">
                <a16:creationId xmlns:a16="http://schemas.microsoft.com/office/drawing/2014/main" id="{B267440A-9DED-87D2-1C16-47E7621A777C}"/>
              </a:ext>
            </a:extLst>
          </p:cNvPr>
          <p:cNvSpPr>
            <a:spLocks noGrp="1"/>
          </p:cNvSpPr>
          <p:nvPr>
            <p:ph type="body" sz="quarter" idx="11"/>
          </p:nvPr>
        </p:nvSpPr>
        <p:spPr>
          <a:xfrm>
            <a:off x="594360" y="4549551"/>
            <a:ext cx="5486400" cy="1896969"/>
          </a:xfrm>
        </p:spPr>
        <p:txBody>
          <a:bodyPr/>
          <a:lstStyle/>
          <a:p>
            <a:r>
              <a:rPr lang="en-US" i="1"/>
              <a:t>Team 14</a:t>
            </a:r>
          </a:p>
          <a:p>
            <a:endParaRPr lang="en-US"/>
          </a:p>
          <a:p>
            <a:r>
              <a:rPr lang="en-US"/>
              <a:t>Vasilis Vlassopoulos </a:t>
            </a:r>
          </a:p>
          <a:p>
            <a:r>
              <a:rPr lang="en-US"/>
              <a:t>Georgia Georgiou</a:t>
            </a:r>
          </a:p>
        </p:txBody>
      </p:sp>
      <mc:AlternateContent xmlns:mc="http://schemas.openxmlformats.org/markup-compatibility/2006">
        <mc:Choice xmlns:am3d="http://schemas.microsoft.com/office/drawing/2017/model3d" Requires="am3d">
          <p:graphicFrame>
            <p:nvGraphicFramePr>
              <p:cNvPr id="3" name="Μοντέλο 3D 2" descr="Horizon car black">
                <a:extLst>
                  <a:ext uri="{FF2B5EF4-FFF2-40B4-BE49-F238E27FC236}">
                    <a16:creationId xmlns:a16="http://schemas.microsoft.com/office/drawing/2014/main" id="{AABF4321-17C9-2387-0A31-ABB6A0F820ED}"/>
                  </a:ext>
                </a:extLst>
              </p:cNvPr>
              <p:cNvGraphicFramePr>
                <a:graphicFrameLocks noChangeAspect="1"/>
              </p:cNvGraphicFramePr>
              <p:nvPr>
                <p:extLst>
                  <p:ext uri="{D42A27DB-BD31-4B8C-83A1-F6EECF244321}">
                    <p14:modId xmlns:p14="http://schemas.microsoft.com/office/powerpoint/2010/main" val="3343492367"/>
                  </p:ext>
                </p:extLst>
              </p:nvPr>
            </p:nvGraphicFramePr>
            <p:xfrm>
              <a:off x="6832085" y="4470425"/>
              <a:ext cx="3999293" cy="2240114"/>
            </p:xfrm>
            <a:graphic>
              <a:graphicData uri="http://schemas.microsoft.com/office/drawing/2017/model3d">
                <am3d:model3d r:embed="rId3">
                  <am3d:spPr>
                    <a:xfrm>
                      <a:off x="0" y="0"/>
                      <a:ext cx="3999293" cy="2240114"/>
                    </a:xfrm>
                    <a:prstGeom prst="rect">
                      <a:avLst/>
                    </a:prstGeom>
                  </am3d:spPr>
                  <am3d:camera>
                    <am3d:pos x="0" y="0" z="59267437"/>
                    <am3d:up dx="0" dy="36000000" dz="0"/>
                    <am3d:lookAt x="0" y="0" z="0"/>
                    <am3d:perspective fov="2700000"/>
                  </am3d:camera>
                  <am3d:trans>
                    <am3d:meterPerModelUnit n="28090684" d="1000000"/>
                    <am3d:preTrans dx="0" dy="-6117420" dz="-92406"/>
                    <am3d:scale>
                      <am3d:sx n="1000000" d="1000000"/>
                      <am3d:sy n="1000000" d="1000000"/>
                      <am3d:sz n="1000000" d="1000000"/>
                    </am3d:scale>
                    <am3d:rot ax="-1698180" ay="-5069244" az="1691536"/>
                    <am3d:postTrans dx="0" dy="0" dz="0"/>
                  </am3d:trans>
                  <am3d:raster rName="Office3DRenderer" rVer="16.0.8326">
                    <am3d:blip r:embed="rId4"/>
                  </am3d:raster>
                  <am3d:objViewport viewportSz="491341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Μοντέλο 3D 2" descr="Horizon car black">
                <a:extLst>
                  <a:ext uri="{FF2B5EF4-FFF2-40B4-BE49-F238E27FC236}">
                    <a16:creationId xmlns:a16="http://schemas.microsoft.com/office/drawing/2014/main" id="{AABF4321-17C9-2387-0A31-ABB6A0F820ED}"/>
                  </a:ext>
                </a:extLst>
              </p:cNvPr>
              <p:cNvPicPr>
                <a:picLocks noGrp="1" noRot="1" noChangeAspect="1" noMove="1" noResize="1" noEditPoints="1" noAdjustHandles="1" noChangeArrowheads="1" noChangeShapeType="1" noCrop="1"/>
              </p:cNvPicPr>
              <p:nvPr/>
            </p:nvPicPr>
            <p:blipFill>
              <a:blip r:embed="rId4"/>
              <a:stretch>
                <a:fillRect/>
              </a:stretch>
            </p:blipFill>
            <p:spPr>
              <a:xfrm>
                <a:off x="6832085" y="4470425"/>
                <a:ext cx="3999293" cy="224011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Μοντέλο 3D 3" descr="Traffic Lights">
                <a:extLst>
                  <a:ext uri="{FF2B5EF4-FFF2-40B4-BE49-F238E27FC236}">
                    <a16:creationId xmlns:a16="http://schemas.microsoft.com/office/drawing/2014/main" id="{812F3DBD-E175-378E-D9EE-44F87C79BE70}"/>
                  </a:ext>
                </a:extLst>
              </p:cNvPr>
              <p:cNvGraphicFramePr>
                <a:graphicFrameLocks noChangeAspect="1"/>
              </p:cNvGraphicFramePr>
              <p:nvPr>
                <p:extLst>
                  <p:ext uri="{D42A27DB-BD31-4B8C-83A1-F6EECF244321}">
                    <p14:modId xmlns:p14="http://schemas.microsoft.com/office/powerpoint/2010/main" val="145165818"/>
                  </p:ext>
                </p:extLst>
              </p:nvPr>
            </p:nvGraphicFramePr>
            <p:xfrm>
              <a:off x="5725451" y="2922935"/>
              <a:ext cx="487314" cy="3863934"/>
            </p:xfrm>
            <a:graphic>
              <a:graphicData uri="http://schemas.microsoft.com/office/drawing/2017/model3d">
                <am3d:model3d r:embed="rId5">
                  <am3d:spPr>
                    <a:xfrm>
                      <a:off x="0" y="0"/>
                      <a:ext cx="487314" cy="3863934"/>
                    </a:xfrm>
                    <a:prstGeom prst="rect">
                      <a:avLst/>
                    </a:prstGeom>
                  </am3d:spPr>
                  <am3d:camera>
                    <am3d:pos x="0" y="0" z="47783094"/>
                    <am3d:up dx="0" dy="36000000" dz="0"/>
                    <am3d:lookAt x="0" y="0" z="0"/>
                    <am3d:perspective fov="2700000"/>
                  </am3d:camera>
                  <am3d:trans>
                    <am3d:meterPerModelUnit n="333335" d="1000000"/>
                    <am3d:preTrans dx="0" dy="0" dz="0"/>
                    <am3d:scale>
                      <am3d:sx n="1000000" d="1000000"/>
                      <am3d:sy n="1000000" d="1000000"/>
                      <am3d:sz n="1000000" d="1000000"/>
                    </am3d:scale>
                    <am3d:rot ax="3891757" ay="5070666" az="3885671"/>
                    <am3d:postTrans dx="0" dy="0" dz="0"/>
                  </am3d:trans>
                  <am3d:raster rName="Office3DRenderer" rVer="16.0.8326">
                    <am3d:blip r:embed="rId6"/>
                  </am3d:raster>
                  <am3d:objViewport viewportSz="395203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Μοντέλο 3D 3" descr="Traffic Lights">
                <a:extLst>
                  <a:ext uri="{FF2B5EF4-FFF2-40B4-BE49-F238E27FC236}">
                    <a16:creationId xmlns:a16="http://schemas.microsoft.com/office/drawing/2014/main" id="{812F3DBD-E175-378E-D9EE-44F87C79BE70}"/>
                  </a:ext>
                </a:extLst>
              </p:cNvPr>
              <p:cNvPicPr>
                <a:picLocks noGrp="1" noRot="1" noChangeAspect="1" noMove="1" noResize="1" noEditPoints="1" noAdjustHandles="1" noChangeArrowheads="1" noChangeShapeType="1" noCrop="1"/>
              </p:cNvPicPr>
              <p:nvPr/>
            </p:nvPicPr>
            <p:blipFill>
              <a:blip r:embed="rId6"/>
              <a:stretch>
                <a:fillRect/>
              </a:stretch>
            </p:blipFill>
            <p:spPr>
              <a:xfrm>
                <a:off x="5725451" y="2922935"/>
                <a:ext cx="487314" cy="3863934"/>
              </a:xfrm>
              <a:prstGeom prst="rect">
                <a:avLst/>
              </a:prstGeom>
            </p:spPr>
          </p:pic>
        </mc:Fallback>
      </mc:AlternateContent>
    </p:spTree>
    <p:extLst>
      <p:ext uri="{BB962C8B-B14F-4D97-AF65-F5344CB8AC3E}">
        <p14:creationId xmlns:p14="http://schemas.microsoft.com/office/powerpoint/2010/main" val="3390304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Τίτλος 2">
            <a:extLst>
              <a:ext uri="{FF2B5EF4-FFF2-40B4-BE49-F238E27FC236}">
                <a16:creationId xmlns:a16="http://schemas.microsoft.com/office/drawing/2014/main" id="{A0104EDE-7FA8-DC1A-9D47-4C17BCF6082E}"/>
              </a:ext>
            </a:extLst>
          </p:cNvPr>
          <p:cNvSpPr>
            <a:spLocks noGrp="1"/>
          </p:cNvSpPr>
          <p:nvPr>
            <p:ph type="title"/>
          </p:nvPr>
        </p:nvSpPr>
        <p:spPr>
          <a:xfrm>
            <a:off x="552646" y="464597"/>
            <a:ext cx="11639354" cy="1226551"/>
          </a:xfrm>
        </p:spPr>
        <p:txBody>
          <a:bodyPr/>
          <a:lstStyle/>
          <a:p>
            <a:r>
              <a:rPr lang="en-US" dirty="0"/>
              <a:t>Project Timeline</a:t>
            </a:r>
            <a:endParaRPr lang="el-GR" dirty="0"/>
          </a:p>
        </p:txBody>
      </p:sp>
      <p:pic>
        <p:nvPicPr>
          <p:cNvPr id="5" name="Εικόνα 4">
            <a:extLst>
              <a:ext uri="{FF2B5EF4-FFF2-40B4-BE49-F238E27FC236}">
                <a16:creationId xmlns:a16="http://schemas.microsoft.com/office/drawing/2014/main" id="{5E1385E9-325E-80AC-B73B-40BCBAA84A4A}"/>
              </a:ext>
            </a:extLst>
          </p:cNvPr>
          <p:cNvPicPr>
            <a:picLocks noChangeAspect="1"/>
          </p:cNvPicPr>
          <p:nvPr/>
        </p:nvPicPr>
        <p:blipFill>
          <a:blip r:embed="rId2"/>
          <a:stretch>
            <a:fillRect/>
          </a:stretch>
        </p:blipFill>
        <p:spPr>
          <a:xfrm>
            <a:off x="567183" y="2075320"/>
            <a:ext cx="10484275" cy="3997018"/>
          </a:xfrm>
          <a:prstGeom prst="rect">
            <a:avLst/>
          </a:prstGeom>
        </p:spPr>
      </p:pic>
    </p:spTree>
    <p:extLst>
      <p:ext uri="{BB962C8B-B14F-4D97-AF65-F5344CB8AC3E}">
        <p14:creationId xmlns:p14="http://schemas.microsoft.com/office/powerpoint/2010/main" val="1087896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Τίτλος 2">
            <a:extLst>
              <a:ext uri="{FF2B5EF4-FFF2-40B4-BE49-F238E27FC236}">
                <a16:creationId xmlns:a16="http://schemas.microsoft.com/office/drawing/2014/main" id="{DB6A9EC9-6507-3F6D-135C-0CF20F81506C}"/>
              </a:ext>
            </a:extLst>
          </p:cNvPr>
          <p:cNvSpPr>
            <a:spLocks noGrp="1"/>
          </p:cNvSpPr>
          <p:nvPr>
            <p:ph type="title"/>
          </p:nvPr>
        </p:nvSpPr>
        <p:spPr>
          <a:xfrm>
            <a:off x="580103" y="444933"/>
            <a:ext cx="11206736" cy="1275712"/>
          </a:xfrm>
        </p:spPr>
        <p:txBody>
          <a:bodyPr/>
          <a:lstStyle/>
          <a:p>
            <a:r>
              <a:rPr lang="en-US" dirty="0"/>
              <a:t>Project Timeline</a:t>
            </a:r>
            <a:endParaRPr lang="el-GR" dirty="0"/>
          </a:p>
        </p:txBody>
      </p:sp>
      <p:pic>
        <p:nvPicPr>
          <p:cNvPr id="5" name="Εικόνα 4">
            <a:extLst>
              <a:ext uri="{FF2B5EF4-FFF2-40B4-BE49-F238E27FC236}">
                <a16:creationId xmlns:a16="http://schemas.microsoft.com/office/drawing/2014/main" id="{0BC6C34C-37F7-FC61-8C73-7998C6B9080F}"/>
              </a:ext>
            </a:extLst>
          </p:cNvPr>
          <p:cNvPicPr>
            <a:picLocks noChangeAspect="1"/>
          </p:cNvPicPr>
          <p:nvPr/>
        </p:nvPicPr>
        <p:blipFill>
          <a:blip r:embed="rId2"/>
          <a:stretch>
            <a:fillRect/>
          </a:stretch>
        </p:blipFill>
        <p:spPr>
          <a:xfrm>
            <a:off x="580104" y="2286398"/>
            <a:ext cx="11031794" cy="3368198"/>
          </a:xfrm>
          <a:prstGeom prst="rect">
            <a:avLst/>
          </a:prstGeom>
        </p:spPr>
      </p:pic>
    </p:spTree>
    <p:extLst>
      <p:ext uri="{BB962C8B-B14F-4D97-AF65-F5344CB8AC3E}">
        <p14:creationId xmlns:p14="http://schemas.microsoft.com/office/powerpoint/2010/main" val="29001618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BD8B88B-02C2-8C77-FA5C-3BEE55AD64F9}"/>
              </a:ext>
            </a:extLst>
          </p:cNvPr>
          <p:cNvSpPr>
            <a:spLocks noGrp="1"/>
          </p:cNvSpPr>
          <p:nvPr>
            <p:ph type="title"/>
          </p:nvPr>
        </p:nvSpPr>
        <p:spPr/>
        <p:txBody>
          <a:bodyPr/>
          <a:lstStyle/>
          <a:p>
            <a:r>
              <a:rPr lang="en-US" dirty="0">
                <a:latin typeface="Book Antiqua" panose="02040602050305030304" pitchFamily="18" charset="0"/>
              </a:rPr>
              <a:t>Challenges we encountered</a:t>
            </a:r>
            <a:endParaRPr lang="el-GR" dirty="0">
              <a:latin typeface="Book Antiqua" panose="02040602050305030304" pitchFamily="18" charset="0"/>
            </a:endParaRPr>
          </a:p>
        </p:txBody>
      </p:sp>
      <p:sp>
        <p:nvSpPr>
          <p:cNvPr id="3" name="Θέση περιεχομένου 2">
            <a:extLst>
              <a:ext uri="{FF2B5EF4-FFF2-40B4-BE49-F238E27FC236}">
                <a16:creationId xmlns:a16="http://schemas.microsoft.com/office/drawing/2014/main" id="{7C68B91B-8B38-6378-8886-95EF84057856}"/>
              </a:ext>
            </a:extLst>
          </p:cNvPr>
          <p:cNvSpPr>
            <a:spLocks noGrp="1"/>
          </p:cNvSpPr>
          <p:nvPr>
            <p:ph sz="quarter" idx="13"/>
          </p:nvPr>
        </p:nvSpPr>
        <p:spPr/>
        <p:txBody>
          <a:bodyPr/>
          <a:lstStyle/>
          <a:p>
            <a:r>
              <a:rPr lang="en-US" dirty="0">
                <a:latin typeface="Book Antiqua" panose="02040602050305030304" pitchFamily="18" charset="0"/>
              </a:rPr>
              <a:t>To accommodate all user and admin scenarios, the code became quite complex and, in many cases, required the execution of multiple actions.</a:t>
            </a:r>
          </a:p>
          <a:p>
            <a:r>
              <a:rPr lang="en-US" dirty="0">
                <a:latin typeface="Book Antiqua" panose="02040602050305030304" pitchFamily="18" charset="0"/>
              </a:rPr>
              <a:t>Due to the large amount of data, we had to carefully determine the optimal timing for subscribing to each topic to minimize the app's data usage.</a:t>
            </a:r>
            <a:endParaRPr lang="el-GR" dirty="0">
              <a:latin typeface="Book Antiqua" panose="02040602050305030304" pitchFamily="18" charset="0"/>
            </a:endParaRPr>
          </a:p>
        </p:txBody>
      </p:sp>
    </p:spTree>
    <p:extLst>
      <p:ext uri="{BB962C8B-B14F-4D97-AF65-F5344CB8AC3E}">
        <p14:creationId xmlns:p14="http://schemas.microsoft.com/office/powerpoint/2010/main" val="29888123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76CDBF99-E9AC-B5D9-7C40-0C49298A2FED}"/>
              </a:ext>
            </a:extLst>
          </p:cNvPr>
          <p:cNvSpPr>
            <a:spLocks noGrp="1"/>
          </p:cNvSpPr>
          <p:nvPr>
            <p:ph type="title"/>
          </p:nvPr>
        </p:nvSpPr>
        <p:spPr/>
        <p:txBody>
          <a:bodyPr/>
          <a:lstStyle/>
          <a:p>
            <a:r>
              <a:rPr lang="en-US" dirty="0"/>
              <a:t>Demo</a:t>
            </a:r>
            <a:endParaRPr lang="el-GR" dirty="0"/>
          </a:p>
        </p:txBody>
      </p:sp>
      <p:pic>
        <p:nvPicPr>
          <p:cNvPr id="5" name="Εικόνα 4" descr="Εικόνα που περιέχει κείμενο, στιγμιότυπο οθόνης, διάγραμμα, χάρτης&#10;&#10;Το περιεχόμενο που δημιουργείται από τεχνολογία AI ενδέχεται να είναι εσφαλμένο.">
            <a:extLst>
              <a:ext uri="{FF2B5EF4-FFF2-40B4-BE49-F238E27FC236}">
                <a16:creationId xmlns:a16="http://schemas.microsoft.com/office/drawing/2014/main" id="{04AE14AC-F3A8-2DE2-0CE6-5E89B635577A}"/>
              </a:ext>
            </a:extLst>
          </p:cNvPr>
          <p:cNvPicPr>
            <a:picLocks noChangeAspect="1"/>
          </p:cNvPicPr>
          <p:nvPr/>
        </p:nvPicPr>
        <p:blipFill>
          <a:blip r:embed="rId2"/>
          <a:srcRect l="10357" r="-1" b="-1"/>
          <a:stretch/>
        </p:blipFill>
        <p:spPr>
          <a:xfrm>
            <a:off x="594360" y="3238738"/>
            <a:ext cx="7056566" cy="3129068"/>
          </a:xfrm>
          <a:prstGeom prst="rect">
            <a:avLst/>
          </a:prstGeom>
          <a:noFill/>
        </p:spPr>
      </p:pic>
      <p:pic>
        <p:nvPicPr>
          <p:cNvPr id="7" name="Εικόνα 6">
            <a:extLst>
              <a:ext uri="{FF2B5EF4-FFF2-40B4-BE49-F238E27FC236}">
                <a16:creationId xmlns:a16="http://schemas.microsoft.com/office/drawing/2014/main" id="{BD187FF1-8914-263D-A6B0-22452AED8815}"/>
              </a:ext>
            </a:extLst>
          </p:cNvPr>
          <p:cNvPicPr>
            <a:picLocks noChangeAspect="1"/>
          </p:cNvPicPr>
          <p:nvPr/>
        </p:nvPicPr>
        <p:blipFill>
          <a:blip r:embed="rId3"/>
          <a:stretch>
            <a:fillRect/>
          </a:stretch>
        </p:blipFill>
        <p:spPr>
          <a:xfrm>
            <a:off x="3821809" y="366620"/>
            <a:ext cx="7775831" cy="2642052"/>
          </a:xfrm>
          <a:prstGeom prst="rect">
            <a:avLst/>
          </a:prstGeom>
        </p:spPr>
      </p:pic>
    </p:spTree>
    <p:extLst>
      <p:ext uri="{BB962C8B-B14F-4D97-AF65-F5344CB8AC3E}">
        <p14:creationId xmlns:p14="http://schemas.microsoft.com/office/powerpoint/2010/main" val="16443530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937E4066-CC71-7C0A-BA98-B4DDD270D2AC}"/>
              </a:ext>
            </a:extLst>
          </p:cNvPr>
          <p:cNvSpPr>
            <a:spLocks noGrp="1"/>
          </p:cNvSpPr>
          <p:nvPr>
            <p:ph type="title"/>
          </p:nvPr>
        </p:nvSpPr>
        <p:spPr/>
        <p:txBody>
          <a:bodyPr/>
          <a:lstStyle/>
          <a:p>
            <a:r>
              <a:rPr lang="en-US" dirty="0">
                <a:latin typeface="Book Antiqua" panose="02040602050305030304" pitchFamily="18" charset="0"/>
              </a:rPr>
              <a:t>What we didn’t implement..</a:t>
            </a:r>
            <a:endParaRPr lang="el-GR" dirty="0">
              <a:latin typeface="Book Antiqua" panose="02040602050305030304" pitchFamily="18" charset="0"/>
            </a:endParaRPr>
          </a:p>
        </p:txBody>
      </p:sp>
      <p:sp>
        <p:nvSpPr>
          <p:cNvPr id="3" name="Θέση περιεχομένου 2">
            <a:extLst>
              <a:ext uri="{FF2B5EF4-FFF2-40B4-BE49-F238E27FC236}">
                <a16:creationId xmlns:a16="http://schemas.microsoft.com/office/drawing/2014/main" id="{4AAFAC1F-7D47-E01C-B479-93BF5F0A18A1}"/>
              </a:ext>
            </a:extLst>
          </p:cNvPr>
          <p:cNvSpPr>
            <a:spLocks noGrp="1"/>
          </p:cNvSpPr>
          <p:nvPr>
            <p:ph sz="quarter" idx="13"/>
          </p:nvPr>
        </p:nvSpPr>
        <p:spPr/>
        <p:txBody>
          <a:bodyPr/>
          <a:lstStyle/>
          <a:p>
            <a:r>
              <a:rPr lang="en-US" dirty="0">
                <a:latin typeface="Book Antiqua" panose="02040602050305030304" pitchFamily="18" charset="0"/>
              </a:rPr>
              <a:t>Recording of rule violations (e.g., running a red light) and notifying the admin.</a:t>
            </a:r>
          </a:p>
          <a:p>
            <a:r>
              <a:rPr lang="en-US" dirty="0">
                <a:latin typeface="Book Antiqua" panose="02040602050305030304" pitchFamily="18" charset="0"/>
              </a:rPr>
              <a:t>Recognition of emergency vehicles and corresponding adjustment of traffic lights.</a:t>
            </a:r>
          </a:p>
          <a:p>
            <a:endParaRPr lang="en-US" dirty="0"/>
          </a:p>
          <a:p>
            <a:endParaRPr lang="en-US" dirty="0"/>
          </a:p>
        </p:txBody>
      </p:sp>
    </p:spTree>
    <p:extLst>
      <p:ext uri="{BB962C8B-B14F-4D97-AF65-F5344CB8AC3E}">
        <p14:creationId xmlns:p14="http://schemas.microsoft.com/office/powerpoint/2010/main" val="29184968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Τίτλος 2">
            <a:extLst>
              <a:ext uri="{FF2B5EF4-FFF2-40B4-BE49-F238E27FC236}">
                <a16:creationId xmlns:a16="http://schemas.microsoft.com/office/drawing/2014/main" id="{28BDB00A-A72A-049D-AA75-5C8D8A38860D}"/>
              </a:ext>
            </a:extLst>
          </p:cNvPr>
          <p:cNvSpPr>
            <a:spLocks noGrp="1"/>
          </p:cNvSpPr>
          <p:nvPr>
            <p:ph type="title"/>
          </p:nvPr>
        </p:nvSpPr>
        <p:spPr/>
        <p:txBody>
          <a:bodyPr/>
          <a:lstStyle/>
          <a:p>
            <a:r>
              <a:rPr lang="en-US" dirty="0"/>
              <a:t>Video</a:t>
            </a:r>
            <a:endParaRPr lang="el-GR" dirty="0"/>
          </a:p>
        </p:txBody>
      </p:sp>
    </p:spTree>
    <p:extLst>
      <p:ext uri="{BB962C8B-B14F-4D97-AF65-F5344CB8AC3E}">
        <p14:creationId xmlns:p14="http://schemas.microsoft.com/office/powerpoint/2010/main" val="647952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C6B207F-B469-318E-D82B-5C1472D455DC}"/>
              </a:ext>
            </a:extLst>
          </p:cNvPr>
          <p:cNvSpPr>
            <a:spLocks noGrp="1"/>
          </p:cNvSpPr>
          <p:nvPr>
            <p:ph type="ctrTitle"/>
          </p:nvPr>
        </p:nvSpPr>
        <p:spPr/>
        <p:txBody>
          <a:bodyPr/>
          <a:lstStyle/>
          <a:p>
            <a:r>
              <a:rPr lang="en-US" dirty="0"/>
              <a:t>Thank you!</a:t>
            </a:r>
            <a:endParaRPr lang="el-GR" dirty="0"/>
          </a:p>
        </p:txBody>
      </p:sp>
    </p:spTree>
    <p:extLst>
      <p:ext uri="{BB962C8B-B14F-4D97-AF65-F5344CB8AC3E}">
        <p14:creationId xmlns:p14="http://schemas.microsoft.com/office/powerpoint/2010/main" val="3699005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7861013-21FF-4B8D-492E-1E01E9BF4DB7}"/>
              </a:ext>
            </a:extLst>
          </p:cNvPr>
          <p:cNvSpPr>
            <a:spLocks noGrp="1"/>
          </p:cNvSpPr>
          <p:nvPr>
            <p:ph type="title"/>
          </p:nvPr>
        </p:nvSpPr>
        <p:spPr>
          <a:xfrm>
            <a:off x="594360" y="514128"/>
            <a:ext cx="10972800" cy="789428"/>
          </a:xfrm>
        </p:spPr>
        <p:txBody>
          <a:bodyPr/>
          <a:lstStyle/>
          <a:p>
            <a:r>
              <a:rPr lang="en-US" i="0" u="none" strike="noStrike" dirty="0">
                <a:effectLst/>
                <a:latin typeface="Book Antiqua" panose="02040602050305030304" pitchFamily="18" charset="0"/>
              </a:rPr>
              <a:t>General Problem</a:t>
            </a:r>
            <a:endParaRPr lang="el-GR" dirty="0"/>
          </a:p>
        </p:txBody>
      </p:sp>
      <p:sp>
        <p:nvSpPr>
          <p:cNvPr id="3" name="Θέση πίνακα 2">
            <a:extLst>
              <a:ext uri="{FF2B5EF4-FFF2-40B4-BE49-F238E27FC236}">
                <a16:creationId xmlns:a16="http://schemas.microsoft.com/office/drawing/2014/main" id="{42E2D439-EA87-C7E6-BF3C-CCAB80FD9543}"/>
              </a:ext>
            </a:extLst>
          </p:cNvPr>
          <p:cNvSpPr>
            <a:spLocks noGrp="1"/>
          </p:cNvSpPr>
          <p:nvPr>
            <p:ph type="tbl" sz="quarter" idx="10"/>
          </p:nvPr>
        </p:nvSpPr>
        <p:spPr>
          <a:xfrm>
            <a:off x="6360489" y="185584"/>
            <a:ext cx="5206672" cy="6495436"/>
          </a:xfrm>
        </p:spPr>
        <p:txBody>
          <a:bodyPr/>
          <a:lstStyle/>
          <a:p>
            <a:pPr marL="0" indent="0" fontAlgn="base">
              <a:lnSpc>
                <a:spcPct val="150000"/>
              </a:lnSpc>
              <a:buNone/>
            </a:pPr>
            <a:r>
              <a:rPr lang="en-US" sz="1600" dirty="0">
                <a:solidFill>
                  <a:schemeClr val="bg1">
                    <a:lumMod val="65000"/>
                    <a:lumOff val="35000"/>
                  </a:schemeClr>
                </a:solidFill>
                <a:latin typeface="Book Antiqua" panose="02040602050305030304" pitchFamily="18" charset="0"/>
              </a:rPr>
              <a:t>	At night, drivers are often required to wait at 	traffic lights even when the junction is 	empty. Additionally, some traffic signals 	may remain green despite minimal or no 	vehicles present, while other lanes experience 	a high volume of traffic.</a:t>
            </a:r>
            <a:endParaRPr lang="en-US" sz="1600" b="1" i="1" u="sng" dirty="0">
              <a:solidFill>
                <a:srgbClr val="595959"/>
              </a:solidFill>
              <a:latin typeface="Book Antiqua" panose="02040602050305030304" pitchFamily="18" charset="0"/>
            </a:endParaRPr>
          </a:p>
          <a:p>
            <a:pPr marL="0" indent="0" algn="l" rtl="0" fontAlgn="base">
              <a:lnSpc>
                <a:spcPct val="150000"/>
              </a:lnSpc>
              <a:buNone/>
            </a:pPr>
            <a:r>
              <a:rPr lang="en-US" sz="1800" b="1" i="1" u="sng" strike="noStrike" dirty="0">
                <a:solidFill>
                  <a:srgbClr val="595959"/>
                </a:solidFill>
                <a:effectLst/>
                <a:latin typeface="Book Antiqua" panose="02040602050305030304" pitchFamily="18" charset="0"/>
              </a:rPr>
              <a:t>Congestion Build-Up</a:t>
            </a:r>
            <a:r>
              <a:rPr lang="en-US" sz="1800" b="1" i="1" u="sng" dirty="0">
                <a:solidFill>
                  <a:srgbClr val="595959"/>
                </a:solidFill>
                <a:effectLst/>
                <a:latin typeface="Book Antiqua" panose="02040602050305030304" pitchFamily="18" charset="0"/>
              </a:rPr>
              <a:t>​</a:t>
            </a:r>
          </a:p>
          <a:p>
            <a:pPr marL="0" indent="0" algn="l" rtl="0" fontAlgn="base">
              <a:lnSpc>
                <a:spcPct val="150000"/>
              </a:lnSpc>
              <a:buNone/>
            </a:pPr>
            <a:r>
              <a:rPr lang="el-GR" sz="1200" b="0" i="0" u="none" strike="noStrike" dirty="0">
                <a:solidFill>
                  <a:srgbClr val="595959"/>
                </a:solidFill>
                <a:effectLst/>
                <a:latin typeface="Book Antiqua" panose="02040602050305030304" pitchFamily="18" charset="0"/>
              </a:rPr>
              <a:t>	</a:t>
            </a:r>
            <a:r>
              <a:rPr lang="en-US" sz="1600" b="0" i="0" u="none" strike="noStrike" dirty="0">
                <a:solidFill>
                  <a:srgbClr val="595959"/>
                </a:solidFill>
                <a:effectLst/>
                <a:latin typeface="Book Antiqua" panose="02040602050305030304" pitchFamily="18" charset="0"/>
              </a:rPr>
              <a:t>Traffic light delays create bottlenecks, 	causing stop-and-go conditions that lead to 	backlogs </a:t>
            </a:r>
            <a:r>
              <a:rPr lang="el-GR" sz="1600" b="0" i="0" u="none" strike="noStrike" dirty="0">
                <a:solidFill>
                  <a:srgbClr val="595959"/>
                </a:solidFill>
                <a:effectLst/>
                <a:latin typeface="Book Antiqua" panose="02040602050305030304" pitchFamily="18" charset="0"/>
              </a:rPr>
              <a:t>	</a:t>
            </a:r>
            <a:r>
              <a:rPr lang="en-US" sz="1600" b="0" i="0" u="none" strike="noStrike" dirty="0">
                <a:solidFill>
                  <a:srgbClr val="595959"/>
                </a:solidFill>
                <a:effectLst/>
                <a:latin typeface="Book Antiqua" panose="02040602050305030304" pitchFamily="18" charset="0"/>
              </a:rPr>
              <a:t>along major</a:t>
            </a:r>
            <a:r>
              <a:rPr lang="el-GR" sz="1600" dirty="0">
                <a:solidFill>
                  <a:srgbClr val="595959"/>
                </a:solidFill>
                <a:latin typeface="Book Antiqua" panose="02040602050305030304" pitchFamily="18" charset="0"/>
              </a:rPr>
              <a:t> </a:t>
            </a:r>
            <a:r>
              <a:rPr lang="en-US" sz="1600" b="0" i="0" u="none" strike="noStrike" dirty="0">
                <a:solidFill>
                  <a:srgbClr val="595959"/>
                </a:solidFill>
                <a:effectLst/>
                <a:latin typeface="Book Antiqua" panose="02040602050305030304" pitchFamily="18" charset="0"/>
              </a:rPr>
              <a:t>roads.</a:t>
            </a:r>
            <a:r>
              <a:rPr lang="en-US" sz="1600" b="0" i="0" dirty="0">
                <a:solidFill>
                  <a:srgbClr val="595959"/>
                </a:solidFill>
                <a:effectLst/>
                <a:latin typeface="Book Antiqua" panose="02040602050305030304" pitchFamily="18" charset="0"/>
              </a:rPr>
              <a:t>​</a:t>
            </a:r>
          </a:p>
          <a:p>
            <a:pPr marL="0" indent="0" algn="l" rtl="0" fontAlgn="base">
              <a:lnSpc>
                <a:spcPct val="150000"/>
              </a:lnSpc>
              <a:buNone/>
            </a:pPr>
            <a:r>
              <a:rPr lang="en-US" sz="1800" b="1" i="1" u="sng" strike="noStrike" dirty="0">
                <a:solidFill>
                  <a:srgbClr val="595959"/>
                </a:solidFill>
                <a:effectLst/>
                <a:latin typeface="Book Antiqua" panose="02040602050305030304" pitchFamily="18" charset="0"/>
              </a:rPr>
              <a:t>Driver Frustration and Aggressive Driving</a:t>
            </a:r>
            <a:r>
              <a:rPr lang="en-US" sz="1800" b="1" i="1" u="sng" dirty="0">
                <a:solidFill>
                  <a:srgbClr val="595959"/>
                </a:solidFill>
                <a:effectLst/>
                <a:latin typeface="Book Antiqua" panose="02040602050305030304" pitchFamily="18" charset="0"/>
              </a:rPr>
              <a:t>​</a:t>
            </a:r>
          </a:p>
          <a:p>
            <a:pPr marL="0" indent="0" algn="l" rtl="0" fontAlgn="base">
              <a:lnSpc>
                <a:spcPct val="150000"/>
              </a:lnSpc>
              <a:buNone/>
            </a:pPr>
            <a:r>
              <a:rPr lang="el-GR" sz="1200" b="0" i="0" u="none" strike="noStrike" dirty="0">
                <a:solidFill>
                  <a:srgbClr val="595959"/>
                </a:solidFill>
                <a:effectLst/>
                <a:latin typeface="Book Antiqua" panose="02040602050305030304" pitchFamily="18" charset="0"/>
              </a:rPr>
              <a:t>	</a:t>
            </a:r>
            <a:r>
              <a:rPr lang="en-US" sz="1600" b="0" i="0" u="none" strike="noStrike" dirty="0">
                <a:solidFill>
                  <a:srgbClr val="595959"/>
                </a:solidFill>
                <a:effectLst/>
                <a:latin typeface="Book Antiqua" panose="02040602050305030304" pitchFamily="18" charset="0"/>
              </a:rPr>
              <a:t>Prolonged waiting and slow progress 	increase driver frustration, leading some 	drivers to engage in</a:t>
            </a:r>
            <a:r>
              <a:rPr lang="el-GR" sz="1600" dirty="0">
                <a:solidFill>
                  <a:srgbClr val="595959"/>
                </a:solidFill>
                <a:latin typeface="Book Antiqua" panose="02040602050305030304" pitchFamily="18" charset="0"/>
              </a:rPr>
              <a:t> </a:t>
            </a:r>
            <a:r>
              <a:rPr lang="en-US" sz="1600" b="0" i="0" u="none" strike="noStrike" dirty="0">
                <a:solidFill>
                  <a:srgbClr val="595959"/>
                </a:solidFill>
                <a:effectLst/>
                <a:latin typeface="Book Antiqua" panose="02040602050305030304" pitchFamily="18" charset="0"/>
              </a:rPr>
              <a:t>aggressive maneuvers 	like </a:t>
            </a:r>
            <a:r>
              <a:rPr lang="el-GR" sz="1600" b="0" i="0" u="none" strike="noStrike" dirty="0">
                <a:solidFill>
                  <a:srgbClr val="595959"/>
                </a:solidFill>
                <a:effectLst/>
                <a:latin typeface="Book Antiqua" panose="02040602050305030304" pitchFamily="18" charset="0"/>
              </a:rPr>
              <a:t>,</a:t>
            </a:r>
            <a:r>
              <a:rPr lang="en-US" sz="1600" b="0" i="0" u="none" strike="noStrike" dirty="0">
                <a:solidFill>
                  <a:srgbClr val="595959"/>
                </a:solidFill>
                <a:effectLst/>
                <a:latin typeface="Book Antiqua" panose="02040602050305030304" pitchFamily="18" charset="0"/>
              </a:rPr>
              <a:t>rapid lane changes, which disrupts the</a:t>
            </a:r>
            <a:r>
              <a:rPr lang="el-GR" sz="1600" b="0" i="0" u="none" strike="noStrike" dirty="0">
                <a:solidFill>
                  <a:srgbClr val="595959"/>
                </a:solidFill>
                <a:effectLst/>
                <a:latin typeface="Book Antiqua" panose="02040602050305030304" pitchFamily="18" charset="0"/>
              </a:rPr>
              <a:t> </a:t>
            </a:r>
            <a:r>
              <a:rPr lang="en-US" sz="1600" b="0" i="0" u="none" strike="noStrike" dirty="0">
                <a:solidFill>
                  <a:srgbClr val="595959"/>
                </a:solidFill>
                <a:effectLst/>
                <a:latin typeface="Book Antiqua" panose="02040602050305030304" pitchFamily="18" charset="0"/>
              </a:rPr>
              <a:t>	flow further.</a:t>
            </a:r>
            <a:r>
              <a:rPr lang="en-US" sz="1600" b="0" i="0" dirty="0">
                <a:solidFill>
                  <a:srgbClr val="595959"/>
                </a:solidFill>
                <a:effectLst/>
                <a:latin typeface="Book Antiqua" panose="02040602050305030304" pitchFamily="18" charset="0"/>
              </a:rPr>
              <a:t>​</a:t>
            </a:r>
          </a:p>
          <a:p>
            <a:endParaRPr lang="el-GR" dirty="0"/>
          </a:p>
        </p:txBody>
      </p:sp>
      <p:sp>
        <p:nvSpPr>
          <p:cNvPr id="5" name="Θέση πίνακα 2">
            <a:extLst>
              <a:ext uri="{FF2B5EF4-FFF2-40B4-BE49-F238E27FC236}">
                <a16:creationId xmlns:a16="http://schemas.microsoft.com/office/drawing/2014/main" id="{F74A12CE-8A5B-DB76-C6AD-A4D65A84B1A6}"/>
              </a:ext>
            </a:extLst>
          </p:cNvPr>
          <p:cNvSpPr txBox="1">
            <a:spLocks/>
          </p:cNvSpPr>
          <p:nvPr/>
        </p:nvSpPr>
        <p:spPr>
          <a:xfrm>
            <a:off x="624841" y="2187678"/>
            <a:ext cx="5206672" cy="4493342"/>
          </a:xfrm>
          <a:prstGeom prst="rect">
            <a:avLst/>
          </a:prstGeom>
        </p:spPr>
        <p:txBody>
          <a:bodyPr vert="horz" lIns="91440" tIns="45720" rIns="91440" bIns="45720" rtlCol="0">
            <a:noAutofit/>
          </a:bodyPr>
          <a:lstStyle>
            <a:lvl1pPr marL="228600" indent="-283464"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83464"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83464"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50000"/>
              </a:lnSpc>
              <a:buFont typeface="Arial" panose="020B0604020202020204" pitchFamily="34" charset="0"/>
              <a:buNone/>
            </a:pPr>
            <a:r>
              <a:rPr lang="en-US" sz="1800" b="1" i="1" u="sng" dirty="0">
                <a:solidFill>
                  <a:srgbClr val="595959"/>
                </a:solidFill>
                <a:latin typeface="Book Antiqua" panose="02040602050305030304" pitchFamily="18" charset="0"/>
              </a:rPr>
              <a:t>High Traffic Volumes​</a:t>
            </a:r>
            <a:endParaRPr lang="el-GR" sz="1800" b="1" i="1" u="sng" dirty="0">
              <a:solidFill>
                <a:srgbClr val="595959"/>
              </a:solidFill>
              <a:latin typeface="Book Antiqua" panose="02040602050305030304" pitchFamily="18" charset="0"/>
            </a:endParaRPr>
          </a:p>
          <a:p>
            <a:pPr marL="0" indent="0" fontAlgn="base">
              <a:lnSpc>
                <a:spcPct val="150000"/>
              </a:lnSpc>
              <a:buFont typeface="Arial" panose="020B0604020202020204" pitchFamily="34" charset="0"/>
              <a:buNone/>
            </a:pPr>
            <a:r>
              <a:rPr lang="el-GR" sz="1400" dirty="0">
                <a:solidFill>
                  <a:srgbClr val="595959"/>
                </a:solidFill>
                <a:latin typeface="Book Antiqua" panose="02040602050305030304" pitchFamily="18" charset="0"/>
              </a:rPr>
              <a:t>	</a:t>
            </a:r>
            <a:r>
              <a:rPr lang="en-US" sz="1600" dirty="0">
                <a:solidFill>
                  <a:srgbClr val="595959"/>
                </a:solidFill>
                <a:latin typeface="Book Antiqua" panose="02040602050305030304" pitchFamily="18" charset="0"/>
              </a:rPr>
              <a:t>Growing numbers of vehicles, especially 	during rush hours, lead to</a:t>
            </a:r>
            <a:r>
              <a:rPr lang="el-GR" sz="1600" dirty="0">
                <a:solidFill>
                  <a:srgbClr val="595959"/>
                </a:solidFill>
                <a:latin typeface="Book Antiqua" panose="02040602050305030304" pitchFamily="18" charset="0"/>
              </a:rPr>
              <a:t> </a:t>
            </a:r>
            <a:r>
              <a:rPr lang="en-US" sz="1600" dirty="0">
                <a:solidFill>
                  <a:srgbClr val="595959"/>
                </a:solidFill>
                <a:latin typeface="Book Antiqua" panose="02040602050305030304" pitchFamily="18" charset="0"/>
              </a:rPr>
              <a:t>heavy traffic 	approaching key</a:t>
            </a:r>
            <a:r>
              <a:rPr lang="el-GR" sz="1600" dirty="0">
                <a:solidFill>
                  <a:srgbClr val="595959"/>
                </a:solidFill>
                <a:latin typeface="Book Antiqua" panose="02040602050305030304" pitchFamily="18" charset="0"/>
              </a:rPr>
              <a:t> </a:t>
            </a:r>
            <a:r>
              <a:rPr lang="en-US" sz="1600" dirty="0">
                <a:solidFill>
                  <a:srgbClr val="595959"/>
                </a:solidFill>
                <a:latin typeface="Book Antiqua" panose="02040602050305030304" pitchFamily="18" charset="0"/>
              </a:rPr>
              <a:t>intersections.​</a:t>
            </a:r>
          </a:p>
          <a:p>
            <a:pPr marL="0" indent="0" fontAlgn="base">
              <a:lnSpc>
                <a:spcPct val="150000"/>
              </a:lnSpc>
              <a:buFont typeface="Arial" panose="020B0604020202020204" pitchFamily="34" charset="0"/>
              <a:buNone/>
            </a:pPr>
            <a:r>
              <a:rPr lang="en-US" sz="1800" b="1" i="1" u="sng" dirty="0">
                <a:solidFill>
                  <a:srgbClr val="595959"/>
                </a:solidFill>
                <a:latin typeface="Book Antiqua" panose="02040602050305030304" pitchFamily="18" charset="0"/>
              </a:rPr>
              <a:t>Traffic Light Inefficiencies​</a:t>
            </a:r>
          </a:p>
          <a:p>
            <a:pPr marL="0" indent="0" fontAlgn="base">
              <a:lnSpc>
                <a:spcPct val="150000"/>
              </a:lnSpc>
              <a:buFont typeface="Arial" panose="020B0604020202020204" pitchFamily="34" charset="0"/>
              <a:buNone/>
            </a:pPr>
            <a:r>
              <a:rPr lang="el-GR" sz="1200" dirty="0">
                <a:solidFill>
                  <a:srgbClr val="595959"/>
                </a:solidFill>
                <a:latin typeface="Book Antiqua" panose="02040602050305030304" pitchFamily="18" charset="0"/>
              </a:rPr>
              <a:t>	</a:t>
            </a:r>
            <a:r>
              <a:rPr lang="en-US" sz="1600" dirty="0">
                <a:solidFill>
                  <a:srgbClr val="595959"/>
                </a:solidFill>
                <a:latin typeface="Book Antiqua" panose="02040602050305030304" pitchFamily="18" charset="0"/>
              </a:rPr>
              <a:t>Outdated or poorly synchronized traffic 	lights struggle to handle the heavy load, 	leading to longer wait</a:t>
            </a:r>
            <a:r>
              <a:rPr lang="el-GR" sz="1600" dirty="0">
                <a:solidFill>
                  <a:srgbClr val="595959"/>
                </a:solidFill>
                <a:latin typeface="Book Antiqua" panose="02040602050305030304" pitchFamily="18" charset="0"/>
              </a:rPr>
              <a:t> </a:t>
            </a:r>
            <a:r>
              <a:rPr lang="en-US" sz="1600" dirty="0">
                <a:solidFill>
                  <a:srgbClr val="595959"/>
                </a:solidFill>
                <a:latin typeface="Book Antiqua" panose="02040602050305030304" pitchFamily="18" charset="0"/>
              </a:rPr>
              <a:t>times and more 	frequent stops. Also drivers at night are 	forced to wait at  the traffic light while the</a:t>
            </a:r>
            <a:r>
              <a:rPr lang="el-GR" sz="1600" dirty="0">
                <a:solidFill>
                  <a:srgbClr val="595959"/>
                </a:solidFill>
                <a:latin typeface="Book Antiqua" panose="02040602050305030304" pitchFamily="18" charset="0"/>
              </a:rPr>
              <a:t> </a:t>
            </a:r>
            <a:r>
              <a:rPr lang="en-US" sz="1600" dirty="0">
                <a:solidFill>
                  <a:srgbClr val="595959"/>
                </a:solidFill>
                <a:latin typeface="Book Antiqua" panose="02040602050305030304" pitchFamily="18" charset="0"/>
              </a:rPr>
              <a:t>	junction is empty.​</a:t>
            </a:r>
          </a:p>
        </p:txBody>
      </p:sp>
    </p:spTree>
    <p:extLst>
      <p:ext uri="{BB962C8B-B14F-4D97-AF65-F5344CB8AC3E}">
        <p14:creationId xmlns:p14="http://schemas.microsoft.com/office/powerpoint/2010/main" val="1288983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AFC461CD-AE27-9240-D096-3C979E2A8542}"/>
              </a:ext>
            </a:extLst>
          </p:cNvPr>
          <p:cNvSpPr>
            <a:spLocks noGrp="1"/>
          </p:cNvSpPr>
          <p:nvPr>
            <p:ph type="ctrTitle"/>
          </p:nvPr>
        </p:nvSpPr>
        <p:spPr>
          <a:xfrm>
            <a:off x="707922" y="189456"/>
            <a:ext cx="11019319" cy="995148"/>
          </a:xfrm>
        </p:spPr>
        <p:txBody>
          <a:bodyPr/>
          <a:lstStyle/>
          <a:p>
            <a:r>
              <a:rPr lang="en-US" sz="4400" i="0" u="none" strike="noStrike" dirty="0">
                <a:effectLst/>
                <a:latin typeface="Book Antiqua" panose="02040602050305030304" pitchFamily="18" charset="0"/>
              </a:rPr>
              <a:t>General Problem</a:t>
            </a:r>
            <a:endParaRPr lang="el-GR" sz="4400" dirty="0"/>
          </a:p>
        </p:txBody>
      </p:sp>
      <p:graphicFrame>
        <p:nvGraphicFramePr>
          <p:cNvPr id="5" name="Θέση περιεχομένου 3">
            <a:extLst>
              <a:ext uri="{FF2B5EF4-FFF2-40B4-BE49-F238E27FC236}">
                <a16:creationId xmlns:a16="http://schemas.microsoft.com/office/drawing/2014/main" id="{01D399B1-A8EC-03FB-493B-6F089779C1FA}"/>
              </a:ext>
            </a:extLst>
          </p:cNvPr>
          <p:cNvGraphicFramePr>
            <a:graphicFrameLocks noGrp="1"/>
          </p:cNvGraphicFramePr>
          <p:nvPr>
            <p:extLst>
              <p:ext uri="{D42A27DB-BD31-4B8C-83A1-F6EECF244321}">
                <p14:modId xmlns:p14="http://schemas.microsoft.com/office/powerpoint/2010/main" val="1694919824"/>
              </p:ext>
            </p:extLst>
          </p:nvPr>
        </p:nvGraphicFramePr>
        <p:xfrm>
          <a:off x="2777439" y="1827570"/>
          <a:ext cx="6127750" cy="4343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27132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10BFB4F8-B06A-25E0-58AA-DCE51E83EB2D}"/>
              </a:ext>
            </a:extLst>
          </p:cNvPr>
          <p:cNvSpPr>
            <a:spLocks noGrp="1"/>
          </p:cNvSpPr>
          <p:nvPr>
            <p:ph type="title"/>
          </p:nvPr>
        </p:nvSpPr>
        <p:spPr/>
        <p:txBody>
          <a:bodyPr/>
          <a:lstStyle/>
          <a:p>
            <a:r>
              <a:rPr lang="en-US" dirty="0">
                <a:latin typeface="Book Antiqua" panose="02040602050305030304" pitchFamily="18" charset="0"/>
              </a:rPr>
              <a:t>Solution</a:t>
            </a:r>
            <a:endParaRPr lang="el-GR" dirty="0">
              <a:latin typeface="Book Antiqua" panose="02040602050305030304" pitchFamily="18" charset="0"/>
            </a:endParaRPr>
          </a:p>
        </p:txBody>
      </p:sp>
      <p:graphicFrame>
        <p:nvGraphicFramePr>
          <p:cNvPr id="4" name="Διάγραμμα 3">
            <a:extLst>
              <a:ext uri="{FF2B5EF4-FFF2-40B4-BE49-F238E27FC236}">
                <a16:creationId xmlns:a16="http://schemas.microsoft.com/office/drawing/2014/main" id="{26A4CEAE-9DA7-4F10-33FE-B533CD6DC5D7}"/>
              </a:ext>
            </a:extLst>
          </p:cNvPr>
          <p:cNvGraphicFramePr/>
          <p:nvPr>
            <p:extLst>
              <p:ext uri="{D42A27DB-BD31-4B8C-83A1-F6EECF244321}">
                <p14:modId xmlns:p14="http://schemas.microsoft.com/office/powerpoint/2010/main" val="3691734587"/>
              </p:ext>
            </p:extLst>
          </p:nvPr>
        </p:nvGraphicFramePr>
        <p:xfrm>
          <a:off x="723900" y="1065400"/>
          <a:ext cx="10997850" cy="5946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7" name="Ευθεία γραμμή σύνδεσης 6">
            <a:extLst>
              <a:ext uri="{FF2B5EF4-FFF2-40B4-BE49-F238E27FC236}">
                <a16:creationId xmlns:a16="http://schemas.microsoft.com/office/drawing/2014/main" id="{A273BE1D-D137-249B-FF6D-C78F2A9594FC}"/>
              </a:ext>
            </a:extLst>
          </p:cNvPr>
          <p:cNvCxnSpPr/>
          <p:nvPr/>
        </p:nvCxnSpPr>
        <p:spPr>
          <a:xfrm flipV="1">
            <a:off x="10618839" y="2399071"/>
            <a:ext cx="0" cy="442452"/>
          </a:xfrm>
          <a:prstGeom prst="line">
            <a:avLst/>
          </a:prstGeom>
        </p:spPr>
        <p:style>
          <a:lnRef idx="3">
            <a:schemeClr val="accent3"/>
          </a:lnRef>
          <a:fillRef idx="0">
            <a:schemeClr val="accent3"/>
          </a:fillRef>
          <a:effectRef idx="2">
            <a:schemeClr val="accent3"/>
          </a:effectRef>
          <a:fontRef idx="minor">
            <a:schemeClr val="tx1"/>
          </a:fontRef>
        </p:style>
      </p:cxnSp>
      <p:cxnSp>
        <p:nvCxnSpPr>
          <p:cNvPr id="9" name="Ευθεία γραμμή σύνδεσης 8">
            <a:extLst>
              <a:ext uri="{FF2B5EF4-FFF2-40B4-BE49-F238E27FC236}">
                <a16:creationId xmlns:a16="http://schemas.microsoft.com/office/drawing/2014/main" id="{9C1B2FE7-4D78-ACF4-0FCE-67D8EE09AF26}"/>
              </a:ext>
            </a:extLst>
          </p:cNvPr>
          <p:cNvCxnSpPr>
            <a:cxnSpLocks/>
          </p:cNvCxnSpPr>
          <p:nvPr/>
        </p:nvCxnSpPr>
        <p:spPr>
          <a:xfrm flipH="1">
            <a:off x="1415845" y="2408903"/>
            <a:ext cx="9222658"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13" name="Ευθύγραμμο βέλος σύνδεσης 12">
            <a:extLst>
              <a:ext uri="{FF2B5EF4-FFF2-40B4-BE49-F238E27FC236}">
                <a16:creationId xmlns:a16="http://schemas.microsoft.com/office/drawing/2014/main" id="{4786A68F-9946-1825-BC9E-B9A7D6275BA7}"/>
              </a:ext>
            </a:extLst>
          </p:cNvPr>
          <p:cNvCxnSpPr/>
          <p:nvPr/>
        </p:nvCxnSpPr>
        <p:spPr>
          <a:xfrm>
            <a:off x="1415845" y="2399071"/>
            <a:ext cx="0" cy="44245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008963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0BF68ABC-5307-6111-F05B-B2B41E4188C8}"/>
              </a:ext>
            </a:extLst>
          </p:cNvPr>
          <p:cNvSpPr>
            <a:spLocks noGrp="1"/>
          </p:cNvSpPr>
          <p:nvPr>
            <p:ph type="title"/>
          </p:nvPr>
        </p:nvSpPr>
        <p:spPr/>
        <p:txBody>
          <a:bodyPr/>
          <a:lstStyle/>
          <a:p>
            <a:r>
              <a:rPr lang="en-US" dirty="0">
                <a:latin typeface="Book Antiqua" panose="02040602050305030304" pitchFamily="18" charset="0"/>
              </a:rPr>
              <a:t>Our Customers</a:t>
            </a:r>
            <a:endParaRPr lang="el-GR" dirty="0">
              <a:latin typeface="Book Antiqua" panose="02040602050305030304" pitchFamily="18" charset="0"/>
            </a:endParaRPr>
          </a:p>
        </p:txBody>
      </p:sp>
      <p:sp>
        <p:nvSpPr>
          <p:cNvPr id="3" name="Θέση περιεχομένου 2">
            <a:extLst>
              <a:ext uri="{FF2B5EF4-FFF2-40B4-BE49-F238E27FC236}">
                <a16:creationId xmlns:a16="http://schemas.microsoft.com/office/drawing/2014/main" id="{0FFDCDFE-6805-F261-4823-A387E73EB651}"/>
              </a:ext>
            </a:extLst>
          </p:cNvPr>
          <p:cNvSpPr>
            <a:spLocks noGrp="1"/>
          </p:cNvSpPr>
          <p:nvPr>
            <p:ph sz="quarter" idx="13"/>
          </p:nvPr>
        </p:nvSpPr>
        <p:spPr/>
        <p:txBody>
          <a:bodyPr/>
          <a:lstStyle/>
          <a:p>
            <a:pPr algn="l" rtl="0" fontAlgn="base">
              <a:lnSpc>
                <a:spcPts val="1575"/>
              </a:lnSpc>
              <a:buFont typeface="Arial" panose="020B0604020202020204" pitchFamily="34" charset="0"/>
              <a:buChar char="•"/>
            </a:pPr>
            <a:r>
              <a:rPr lang="en-US" sz="1800" b="1" i="0" u="none" strike="noStrike" dirty="0">
                <a:solidFill>
                  <a:srgbClr val="595959"/>
                </a:solidFill>
                <a:effectLst/>
                <a:latin typeface="Book Antiqua" panose="02040602050305030304" pitchFamily="18" charset="0"/>
              </a:rPr>
              <a:t>City and Municipal Governments</a:t>
            </a:r>
            <a:r>
              <a:rPr lang="en-US" sz="1800" b="0" i="0" u="none" strike="noStrike" dirty="0">
                <a:solidFill>
                  <a:srgbClr val="595959"/>
                </a:solidFill>
                <a:effectLst/>
                <a:latin typeface="Book Antiqua" panose="02040602050305030304" pitchFamily="18" charset="0"/>
              </a:rPr>
              <a:t>: Cities with heavy traffic congestion look for ways to improve traffic flow and reduce commute times for residents.</a:t>
            </a:r>
            <a:r>
              <a:rPr lang="en-US" sz="1800" b="0" i="0" dirty="0">
                <a:solidFill>
                  <a:srgbClr val="595959"/>
                </a:solidFill>
                <a:effectLst/>
                <a:latin typeface="Book Antiqua" panose="02040602050305030304" pitchFamily="18" charset="0"/>
              </a:rPr>
              <a:t>​</a:t>
            </a:r>
            <a:endParaRPr lang="en-US" b="0" i="0" dirty="0">
              <a:solidFill>
                <a:srgbClr val="595959"/>
              </a:solidFill>
              <a:effectLst/>
              <a:latin typeface="Book Antiqua" panose="02040602050305030304" pitchFamily="18" charset="0"/>
            </a:endParaRPr>
          </a:p>
          <a:p>
            <a:pPr algn="l" rtl="0" fontAlgn="base">
              <a:lnSpc>
                <a:spcPts val="1575"/>
              </a:lnSpc>
              <a:buFont typeface="Arial" panose="020B0604020202020204" pitchFamily="34" charset="0"/>
              <a:buChar char="•"/>
            </a:pPr>
            <a:r>
              <a:rPr lang="en-US" sz="1800" b="1" i="0" u="none" strike="noStrike" dirty="0">
                <a:solidFill>
                  <a:srgbClr val="595959"/>
                </a:solidFill>
                <a:effectLst/>
                <a:latin typeface="Book Antiqua" panose="02040602050305030304" pitchFamily="18" charset="0"/>
              </a:rPr>
              <a:t>Transportation Departments</a:t>
            </a:r>
            <a:r>
              <a:rPr lang="en-US" sz="1800" b="0" i="0" u="none" strike="noStrike" dirty="0">
                <a:solidFill>
                  <a:srgbClr val="595959"/>
                </a:solidFill>
                <a:effectLst/>
                <a:latin typeface="Book Antiqua" panose="02040602050305030304" pitchFamily="18" charset="0"/>
              </a:rPr>
              <a:t>: State and federal transportation departments may fund or directly purchase smart traffic solutions for larger, high-priority urban areas or highways. </a:t>
            </a:r>
          </a:p>
          <a:p>
            <a:pPr algn="l" rtl="0" fontAlgn="base">
              <a:lnSpc>
                <a:spcPts val="1575"/>
              </a:lnSpc>
              <a:buFont typeface="Arial" panose="020B0604020202020204" pitchFamily="34" charset="0"/>
              <a:buChar char="•"/>
            </a:pPr>
            <a:r>
              <a:rPr lang="en-US" sz="1800" dirty="0">
                <a:solidFill>
                  <a:srgbClr val="595959"/>
                </a:solidFill>
                <a:latin typeface="Book Antiqua" panose="02040602050305030304" pitchFamily="18" charset="0"/>
              </a:rPr>
              <a:t>Any public organization that is responsible for traffic on the roads</a:t>
            </a:r>
            <a:r>
              <a:rPr lang="en-US" dirty="0">
                <a:solidFill>
                  <a:srgbClr val="595959"/>
                </a:solidFill>
                <a:latin typeface="Book Antiqua" panose="02040602050305030304" pitchFamily="18" charset="0"/>
              </a:rPr>
              <a:t>.</a:t>
            </a:r>
            <a:endParaRPr lang="en-US" b="0" i="0" dirty="0">
              <a:solidFill>
                <a:srgbClr val="595959"/>
              </a:solidFill>
              <a:effectLst/>
              <a:latin typeface="Book Antiqua" panose="02040602050305030304" pitchFamily="18" charset="0"/>
            </a:endParaRPr>
          </a:p>
          <a:p>
            <a:endParaRPr lang="el-GR" dirty="0"/>
          </a:p>
        </p:txBody>
      </p:sp>
    </p:spTree>
    <p:extLst>
      <p:ext uri="{BB962C8B-B14F-4D97-AF65-F5344CB8AC3E}">
        <p14:creationId xmlns:p14="http://schemas.microsoft.com/office/powerpoint/2010/main" val="2669208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770BFCED-7D63-AB77-2510-7437FB6EAA89}"/>
              </a:ext>
            </a:extLst>
          </p:cNvPr>
          <p:cNvSpPr>
            <a:spLocks noGrp="1"/>
          </p:cNvSpPr>
          <p:nvPr>
            <p:ph type="title"/>
          </p:nvPr>
        </p:nvSpPr>
        <p:spPr/>
        <p:txBody>
          <a:bodyPr/>
          <a:lstStyle/>
          <a:p>
            <a:r>
              <a:rPr lang="en-US" dirty="0">
                <a:latin typeface="Book Antiqua" panose="02040602050305030304" pitchFamily="18" charset="0"/>
              </a:rPr>
              <a:t>Implemented Functions / Client</a:t>
            </a:r>
            <a:endParaRPr lang="el-GR" dirty="0">
              <a:latin typeface="Book Antiqua" panose="02040602050305030304" pitchFamily="18" charset="0"/>
            </a:endParaRPr>
          </a:p>
        </p:txBody>
      </p:sp>
      <p:sp>
        <p:nvSpPr>
          <p:cNvPr id="3" name="Θέση περιεχομένου 2">
            <a:extLst>
              <a:ext uri="{FF2B5EF4-FFF2-40B4-BE49-F238E27FC236}">
                <a16:creationId xmlns:a16="http://schemas.microsoft.com/office/drawing/2014/main" id="{D3538976-C8CC-50E4-9622-A902AC686C84}"/>
              </a:ext>
            </a:extLst>
          </p:cNvPr>
          <p:cNvSpPr>
            <a:spLocks noGrp="1"/>
          </p:cNvSpPr>
          <p:nvPr>
            <p:ph sz="quarter" idx="13"/>
          </p:nvPr>
        </p:nvSpPr>
        <p:spPr/>
        <p:txBody>
          <a:bodyPr/>
          <a:lstStyle/>
          <a:p>
            <a:r>
              <a:rPr lang="en-US" dirty="0">
                <a:latin typeface="Book Antiqua" panose="02040602050305030304" pitchFamily="18" charset="0"/>
              </a:rPr>
              <a:t>View the current state of each traffic light in every junction.</a:t>
            </a:r>
          </a:p>
          <a:p>
            <a:r>
              <a:rPr lang="en-US" dirty="0">
                <a:latin typeface="Book Antiqua" panose="02040602050305030304" pitchFamily="18" charset="0"/>
              </a:rPr>
              <a:t>View statistics (Waiting cars at the moment, congestion based on waiting cars of the previous day).</a:t>
            </a:r>
          </a:p>
          <a:p>
            <a:endParaRPr lang="en-US" dirty="0"/>
          </a:p>
          <a:p>
            <a:endParaRPr lang="el-GR" dirty="0"/>
          </a:p>
        </p:txBody>
      </p:sp>
      <p:pic>
        <p:nvPicPr>
          <p:cNvPr id="7" name="Γραφικό 6" descr="Γράφημα ράβδων με καθοδική τάση με συμπαγές γέμισμα">
            <a:extLst>
              <a:ext uri="{FF2B5EF4-FFF2-40B4-BE49-F238E27FC236}">
                <a16:creationId xmlns:a16="http://schemas.microsoft.com/office/drawing/2014/main" id="{B9122754-8703-796C-0F99-C1C307E523F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23239" y="3237271"/>
            <a:ext cx="557981" cy="557981"/>
          </a:xfrm>
          <a:prstGeom prst="rect">
            <a:avLst/>
          </a:prstGeom>
        </p:spPr>
      </p:pic>
      <p:pic>
        <p:nvPicPr>
          <p:cNvPr id="9" name="Γραφικό 8" descr="Φωτεινός σηματοδότης με συμπαγές γέμισμα">
            <a:extLst>
              <a:ext uri="{FF2B5EF4-FFF2-40B4-BE49-F238E27FC236}">
                <a16:creationId xmlns:a16="http://schemas.microsoft.com/office/drawing/2014/main" id="{CC24C476-D6C0-1CDC-53B2-5F03930C7BE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83196" y="2282008"/>
            <a:ext cx="607142" cy="607142"/>
          </a:xfrm>
          <a:prstGeom prst="rect">
            <a:avLst/>
          </a:prstGeom>
        </p:spPr>
      </p:pic>
    </p:spTree>
    <p:extLst>
      <p:ext uri="{BB962C8B-B14F-4D97-AF65-F5344CB8AC3E}">
        <p14:creationId xmlns:p14="http://schemas.microsoft.com/office/powerpoint/2010/main" val="3694118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9F4EAD51-61FF-1BF7-C107-90DB24B32913}"/>
              </a:ext>
            </a:extLst>
          </p:cNvPr>
          <p:cNvSpPr>
            <a:spLocks noGrp="1"/>
          </p:cNvSpPr>
          <p:nvPr>
            <p:ph type="title"/>
          </p:nvPr>
        </p:nvSpPr>
        <p:spPr>
          <a:xfrm>
            <a:off x="574696" y="-85665"/>
            <a:ext cx="9778365" cy="1494596"/>
          </a:xfrm>
        </p:spPr>
        <p:txBody>
          <a:bodyPr/>
          <a:lstStyle/>
          <a:p>
            <a:r>
              <a:rPr lang="en-US" dirty="0">
                <a:latin typeface="Book Antiqua" panose="02040602050305030304" pitchFamily="18" charset="0"/>
              </a:rPr>
              <a:t>Implemented Functions / Admin</a:t>
            </a:r>
            <a:endParaRPr lang="el-GR" dirty="0"/>
          </a:p>
        </p:txBody>
      </p:sp>
      <p:sp>
        <p:nvSpPr>
          <p:cNvPr id="7" name="Θέση περιεχομένου 2">
            <a:extLst>
              <a:ext uri="{FF2B5EF4-FFF2-40B4-BE49-F238E27FC236}">
                <a16:creationId xmlns:a16="http://schemas.microsoft.com/office/drawing/2014/main" id="{417C104B-2BC3-0CFD-16FA-0F4DB05EE1CB}"/>
              </a:ext>
            </a:extLst>
          </p:cNvPr>
          <p:cNvSpPr txBox="1">
            <a:spLocks/>
          </p:cNvSpPr>
          <p:nvPr/>
        </p:nvSpPr>
        <p:spPr>
          <a:xfrm>
            <a:off x="5989913" y="1408931"/>
            <a:ext cx="5624052" cy="4431522"/>
          </a:xfrm>
          <a:prstGeom prst="rect">
            <a:avLst/>
          </a:prstGeom>
        </p:spPr>
        <p:txBody>
          <a:bodyPr>
            <a:normAutofit/>
          </a:bodyPr>
          <a:lstStyle>
            <a:lvl1pPr marL="228600" indent="-283464"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83464"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83464"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dirty="0">
              <a:latin typeface="Book Antiqua" panose="02040602050305030304" pitchFamily="18" charset="0"/>
            </a:endParaRPr>
          </a:p>
          <a:p>
            <a:endParaRPr lang="en-US" sz="1800" dirty="0">
              <a:latin typeface="Book Antiqua" panose="02040602050305030304" pitchFamily="18" charset="0"/>
            </a:endParaRPr>
          </a:p>
          <a:p>
            <a:endParaRPr lang="en-US" sz="1800" dirty="0">
              <a:latin typeface="Book Antiqua" panose="02040602050305030304" pitchFamily="18" charset="0"/>
            </a:endParaRPr>
          </a:p>
          <a:p>
            <a:endParaRPr lang="en-US" sz="1800" dirty="0">
              <a:latin typeface="Book Antiqua" panose="02040602050305030304" pitchFamily="18" charset="0"/>
            </a:endParaRPr>
          </a:p>
          <a:p>
            <a:pPr marL="0" indent="0">
              <a:buNone/>
            </a:pPr>
            <a:r>
              <a:rPr lang="en-US" sz="1800" dirty="0">
                <a:latin typeface="Book Antiqua" panose="02040602050305030304" pitchFamily="18" charset="0"/>
              </a:rPr>
              <a:t>Views the statistics (Congestion based on waiting             cars of the previous day).</a:t>
            </a:r>
          </a:p>
          <a:p>
            <a:endParaRPr lang="en-US" sz="1800" dirty="0">
              <a:latin typeface="Book Antiqua" panose="02040602050305030304" pitchFamily="18" charset="0"/>
            </a:endParaRPr>
          </a:p>
          <a:p>
            <a:pPr marL="0" indent="0">
              <a:buNone/>
            </a:pPr>
            <a:r>
              <a:rPr lang="en-US" sz="1800" dirty="0">
                <a:latin typeface="Book Antiqua" panose="02040602050305030304" pitchFamily="18" charset="0"/>
              </a:rPr>
              <a:t>Manual control of traffic lights by admin while monitoring for safety rule violations. The admin can:</a:t>
            </a:r>
          </a:p>
          <a:p>
            <a:pPr lvl="2"/>
            <a:r>
              <a:rPr lang="en-US" sz="1800" dirty="0">
                <a:latin typeface="Book Antiqua" panose="02040602050305030304" pitchFamily="18" charset="0"/>
              </a:rPr>
              <a:t>Set the period in seconds (with specific limits).</a:t>
            </a:r>
          </a:p>
          <a:p>
            <a:pPr lvl="2"/>
            <a:r>
              <a:rPr lang="en-US" sz="1800" dirty="0">
                <a:latin typeface="Book Antiqua" panose="02040602050305030304" pitchFamily="18" charset="0"/>
              </a:rPr>
              <a:t>Control if the “mode” of a specific junction is manual or dynamic.</a:t>
            </a:r>
            <a:endParaRPr lang="en-US" dirty="0"/>
          </a:p>
          <a:p>
            <a:pPr marL="1316736" lvl="3" indent="0">
              <a:buFont typeface="Arial" panose="020B0604020202020204" pitchFamily="34" charset="0"/>
              <a:buNone/>
            </a:pPr>
            <a:endParaRPr lang="en-US" dirty="0"/>
          </a:p>
          <a:p>
            <a:pPr marL="1316736" lvl="3" indent="0">
              <a:buFont typeface="Arial" panose="020B0604020202020204" pitchFamily="34" charset="0"/>
              <a:buNone/>
            </a:pPr>
            <a:endParaRPr lang="en-US" dirty="0"/>
          </a:p>
          <a:p>
            <a:pPr lvl="3"/>
            <a:endParaRPr lang="en-US" dirty="0"/>
          </a:p>
          <a:p>
            <a:pPr lvl="3"/>
            <a:endParaRPr lang="en-US" dirty="0"/>
          </a:p>
          <a:p>
            <a:pPr lvl="3"/>
            <a:endParaRPr lang="en-US" dirty="0"/>
          </a:p>
          <a:p>
            <a:pPr marL="402336" lvl="1" indent="0">
              <a:buFont typeface="Arial" panose="020B0604020202020204" pitchFamily="34" charset="0"/>
              <a:buNone/>
            </a:pPr>
            <a:endParaRPr lang="el-GR" dirty="0"/>
          </a:p>
        </p:txBody>
      </p:sp>
      <p:sp>
        <p:nvSpPr>
          <p:cNvPr id="10" name="Θέση περιεχομένου 2">
            <a:extLst>
              <a:ext uri="{FF2B5EF4-FFF2-40B4-BE49-F238E27FC236}">
                <a16:creationId xmlns:a16="http://schemas.microsoft.com/office/drawing/2014/main" id="{7F131751-C44F-87DB-77D3-A0B9807A3DFA}"/>
              </a:ext>
            </a:extLst>
          </p:cNvPr>
          <p:cNvSpPr txBox="1">
            <a:spLocks/>
          </p:cNvSpPr>
          <p:nvPr/>
        </p:nvSpPr>
        <p:spPr>
          <a:xfrm>
            <a:off x="365861" y="3429000"/>
            <a:ext cx="5624052" cy="2303206"/>
          </a:xfrm>
          <a:prstGeom prst="rect">
            <a:avLst/>
          </a:prstGeom>
        </p:spPr>
        <p:txBody>
          <a:bodyPr>
            <a:normAutofit/>
          </a:bodyPr>
          <a:lstStyle>
            <a:lvl1pPr marL="228600" indent="-283464"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83464"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83464"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latin typeface="Book Antiqua" panose="02040602050305030304" pitchFamily="18" charset="0"/>
              </a:rPr>
              <a:t>Views the current state of each traffic light in every junction</a:t>
            </a:r>
          </a:p>
          <a:p>
            <a:endParaRPr lang="en-US" sz="1800" dirty="0">
              <a:latin typeface="Book Antiqua" panose="02040602050305030304" pitchFamily="18" charset="0"/>
            </a:endParaRPr>
          </a:p>
          <a:p>
            <a:r>
              <a:rPr lang="en-US" sz="1800" dirty="0">
                <a:latin typeface="Book Antiqua" panose="02040602050305030304" pitchFamily="18" charset="0"/>
              </a:rPr>
              <a:t>Views snapshot of a specific traffic light.</a:t>
            </a:r>
          </a:p>
          <a:p>
            <a:endParaRPr lang="en-US" sz="1800" dirty="0">
              <a:latin typeface="Book Antiqua" panose="02040602050305030304" pitchFamily="18" charset="0"/>
            </a:endParaRPr>
          </a:p>
          <a:p>
            <a:pPr marL="1316736" lvl="3" indent="0">
              <a:buFont typeface="Arial" panose="020B0604020202020204" pitchFamily="34" charset="0"/>
              <a:buNone/>
            </a:pPr>
            <a:endParaRPr lang="en-US" dirty="0"/>
          </a:p>
          <a:p>
            <a:pPr marL="1316736" lvl="3" indent="0">
              <a:buFont typeface="Arial" panose="020B0604020202020204" pitchFamily="34" charset="0"/>
              <a:buNone/>
            </a:pPr>
            <a:endParaRPr lang="en-US" dirty="0"/>
          </a:p>
          <a:p>
            <a:pPr lvl="3"/>
            <a:endParaRPr lang="en-US" dirty="0"/>
          </a:p>
          <a:p>
            <a:pPr lvl="3"/>
            <a:endParaRPr lang="en-US" dirty="0"/>
          </a:p>
          <a:p>
            <a:pPr lvl="3"/>
            <a:endParaRPr lang="en-US" dirty="0"/>
          </a:p>
          <a:p>
            <a:pPr marL="402336" lvl="1" indent="0">
              <a:buFont typeface="Arial" panose="020B0604020202020204" pitchFamily="34" charset="0"/>
              <a:buNone/>
            </a:pPr>
            <a:endParaRPr lang="el-GR" dirty="0"/>
          </a:p>
        </p:txBody>
      </p:sp>
      <p:pic>
        <p:nvPicPr>
          <p:cNvPr id="11" name="Γραφικό 10" descr="Κάμερα με συμπαγές γέμισμα">
            <a:extLst>
              <a:ext uri="{FF2B5EF4-FFF2-40B4-BE49-F238E27FC236}">
                <a16:creationId xmlns:a16="http://schemas.microsoft.com/office/drawing/2014/main" id="{C12FC03C-CE02-1298-4FC5-1F084251647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4954" y="4339844"/>
            <a:ext cx="481518" cy="481518"/>
          </a:xfrm>
          <a:prstGeom prst="rect">
            <a:avLst/>
          </a:prstGeom>
        </p:spPr>
      </p:pic>
      <p:pic>
        <p:nvPicPr>
          <p:cNvPr id="3" name="Γραφικό 2" descr="Φωτεινός σηματοδότης με συμπαγές γέμισμα">
            <a:extLst>
              <a:ext uri="{FF2B5EF4-FFF2-40B4-BE49-F238E27FC236}">
                <a16:creationId xmlns:a16="http://schemas.microsoft.com/office/drawing/2014/main" id="{86FDABB8-9165-79D0-51A2-7BFC76C6A23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14954" y="3383933"/>
            <a:ext cx="481518" cy="481518"/>
          </a:xfrm>
          <a:prstGeom prst="rect">
            <a:avLst/>
          </a:prstGeom>
        </p:spPr>
      </p:pic>
      <p:pic>
        <p:nvPicPr>
          <p:cNvPr id="4" name="Γραφικό 3" descr="Γράφημα ράβδων με καθοδική τάση με συμπαγές γέμισμα">
            <a:extLst>
              <a:ext uri="{FF2B5EF4-FFF2-40B4-BE49-F238E27FC236}">
                <a16:creationId xmlns:a16="http://schemas.microsoft.com/office/drawing/2014/main" id="{61C31C42-77F5-60A1-0FCE-01F28B969A9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53708" y="2903527"/>
            <a:ext cx="557981" cy="557981"/>
          </a:xfrm>
          <a:prstGeom prst="rect">
            <a:avLst/>
          </a:prstGeom>
        </p:spPr>
      </p:pic>
      <p:pic>
        <p:nvPicPr>
          <p:cNvPr id="6" name="Γραφικό 5" descr="Λεπίδα πριονιού με συμπαγές γέμισμα">
            <a:extLst>
              <a:ext uri="{FF2B5EF4-FFF2-40B4-BE49-F238E27FC236}">
                <a16:creationId xmlns:a16="http://schemas.microsoft.com/office/drawing/2014/main" id="{7DE9F2B9-0F65-2E46-C827-F3110524853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436386" y="3865451"/>
            <a:ext cx="614415" cy="614415"/>
          </a:xfrm>
          <a:prstGeom prst="rect">
            <a:avLst/>
          </a:prstGeom>
        </p:spPr>
      </p:pic>
    </p:spTree>
    <p:extLst>
      <p:ext uri="{BB962C8B-B14F-4D97-AF65-F5344CB8AC3E}">
        <p14:creationId xmlns:p14="http://schemas.microsoft.com/office/powerpoint/2010/main" val="599451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Τίτλος 2">
            <a:extLst>
              <a:ext uri="{FF2B5EF4-FFF2-40B4-BE49-F238E27FC236}">
                <a16:creationId xmlns:a16="http://schemas.microsoft.com/office/drawing/2014/main" id="{B155C334-4D85-CAB9-576A-C3829333E627}"/>
              </a:ext>
            </a:extLst>
          </p:cNvPr>
          <p:cNvSpPr>
            <a:spLocks noGrp="1"/>
          </p:cNvSpPr>
          <p:nvPr>
            <p:ph type="title"/>
          </p:nvPr>
        </p:nvSpPr>
        <p:spPr>
          <a:xfrm>
            <a:off x="686291" y="228623"/>
            <a:ext cx="11659019" cy="1167557"/>
          </a:xfrm>
        </p:spPr>
        <p:txBody>
          <a:bodyPr/>
          <a:lstStyle/>
          <a:p>
            <a:r>
              <a:rPr lang="en-US" dirty="0"/>
              <a:t>Architecture </a:t>
            </a:r>
            <a:endParaRPr lang="el-GR" dirty="0"/>
          </a:p>
        </p:txBody>
      </p:sp>
      <p:pic>
        <p:nvPicPr>
          <p:cNvPr id="4" name="Εικόνα 3" descr="Εικόνα που περιέχει διάγραμμα, γραμμή, στιγμιότυπο οθόνης&#10;&#10;Το περιεχόμενο που δημιουργείται από τεχνολογία AI ενδέχεται να είναι εσφαλμένο.">
            <a:extLst>
              <a:ext uri="{FF2B5EF4-FFF2-40B4-BE49-F238E27FC236}">
                <a16:creationId xmlns:a16="http://schemas.microsoft.com/office/drawing/2014/main" id="{E9CFF749-3A2F-CAD4-FB32-87E11BB8D4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6291" y="1730476"/>
            <a:ext cx="9804727" cy="4562841"/>
          </a:xfrm>
          <a:prstGeom prst="rect">
            <a:avLst/>
          </a:prstGeom>
        </p:spPr>
      </p:pic>
    </p:spTree>
    <p:extLst>
      <p:ext uri="{BB962C8B-B14F-4D97-AF65-F5344CB8AC3E}">
        <p14:creationId xmlns:p14="http://schemas.microsoft.com/office/powerpoint/2010/main" val="2590171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Τίτλος 2">
            <a:extLst>
              <a:ext uri="{FF2B5EF4-FFF2-40B4-BE49-F238E27FC236}">
                <a16:creationId xmlns:a16="http://schemas.microsoft.com/office/drawing/2014/main" id="{A50C90A4-3788-2D3F-9F67-A22B162D78D4}"/>
              </a:ext>
            </a:extLst>
          </p:cNvPr>
          <p:cNvSpPr>
            <a:spLocks noGrp="1"/>
          </p:cNvSpPr>
          <p:nvPr>
            <p:ph type="title"/>
          </p:nvPr>
        </p:nvSpPr>
        <p:spPr>
          <a:xfrm>
            <a:off x="776747" y="197887"/>
            <a:ext cx="11314891" cy="1226551"/>
          </a:xfrm>
        </p:spPr>
        <p:txBody>
          <a:bodyPr/>
          <a:lstStyle/>
          <a:p>
            <a:r>
              <a:rPr lang="en-US" dirty="0"/>
              <a:t>Real Architecture</a:t>
            </a:r>
            <a:endParaRPr lang="el-GR" dirty="0"/>
          </a:p>
        </p:txBody>
      </p:sp>
      <p:pic>
        <p:nvPicPr>
          <p:cNvPr id="4" name="Εικόνα 3" descr="Εικόνα που περιέχει διάγραμμα, γραμμή, στιγμιότυπο οθόνης&#10;&#10;Το περιεχόμενο που δημιουργείται από τεχνολογία AI ενδέχεται να είναι εσφαλμένο.">
            <a:extLst>
              <a:ext uri="{FF2B5EF4-FFF2-40B4-BE49-F238E27FC236}">
                <a16:creationId xmlns:a16="http://schemas.microsoft.com/office/drawing/2014/main" id="{38B82758-C26F-D2DC-7505-2DEFCB60B3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6747" y="1670244"/>
            <a:ext cx="9977292" cy="4478592"/>
          </a:xfrm>
          <a:prstGeom prst="rect">
            <a:avLst/>
          </a:prstGeom>
        </p:spPr>
      </p:pic>
    </p:spTree>
    <p:extLst>
      <p:ext uri="{BB962C8B-B14F-4D97-AF65-F5344CB8AC3E}">
        <p14:creationId xmlns:p14="http://schemas.microsoft.com/office/powerpoint/2010/main" val="2518529519"/>
      </p:ext>
    </p:extLst>
  </p:cSld>
  <p:clrMapOvr>
    <a:masterClrMapping/>
  </p:clrMapOvr>
</p:sld>
</file>

<file path=ppt/theme/theme1.xml><?xml version="1.0" encoding="utf-8"?>
<a:theme xmlns:a="http://schemas.openxmlformats.org/drawingml/2006/main" name="Custom">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Custom 175">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853419_Win32_SL_V5" id="{958D2C9E-948D-4354-BF9D-DF8AE3C2B240}" vid="{22D4A967-05D2-4D72-8594-54CFF341483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3" Type="http://schemas.microsoft.com/office/2011/relationships/webextension" Target="webextension3.xml"/><Relationship Id="rId2" Type="http://schemas.microsoft.com/office/2011/relationships/webextension" Target="webextension2.xml"/><Relationship Id="rId1" Type="http://schemas.microsoft.com/office/2011/relationships/webextension" Target="webextension1.xml"/><Relationship Id="rId4" Type="http://schemas.microsoft.com/office/2011/relationships/webextension" Target="webextension4.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 dockstate="right" visibility="0" width="438" row="2">
    <wetp:webextensionref xmlns:r="http://schemas.openxmlformats.org/officeDocument/2006/relationships" r:id="rId2"/>
  </wetp:taskpane>
  <wetp:taskpane dockstate="right" visibility="0" width="350" row="1">
    <wetp:webextensionref xmlns:r="http://schemas.openxmlformats.org/officeDocument/2006/relationships" r:id="rId3"/>
  </wetp:taskpane>
  <wetp:taskpane dockstate="right" visibility="0" width="0" row="0">
    <wetp:webextensionref xmlns:r="http://schemas.openxmlformats.org/officeDocument/2006/relationships" r:id="rId4"/>
  </wetp:taskpane>
</wetp:taskpanes>
</file>

<file path=ppt/webextensions/webextension1.xml><?xml version="1.0" encoding="utf-8"?>
<we:webextension xmlns:we="http://schemas.microsoft.com/office/webextensions/webextension/2010/11" id="{EF32C355-F178-4538-BBA4-8B8DF41316EF}">
  <we:reference id="wa200001409" version="2.0.0.0" store="el-GR" storeType="OMEX"/>
  <we:alternateReferences>
    <we:reference id="WA200001409" version="2.0.0.0" store="WA200001409"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5749ED1D-FD3E-4066-9F01-09DC7DC730A0}">
  <we:reference id="wa104381411" version="2.4.5.0" store="el-GR" storeType="OMEX"/>
  <we:alternateReferences>
    <we:reference id="WA104381411" version="2.4.5.0" store="WA104381411" storeType="OMEX"/>
  </we:alternateReferences>
  <we:properties/>
  <we:bindings/>
  <we:snapshot xmlns:r="http://schemas.openxmlformats.org/officeDocument/2006/relationships"/>
</we:webextension>
</file>

<file path=ppt/webextensions/webextension3.xml><?xml version="1.0" encoding="utf-8"?>
<we:webextension xmlns:we="http://schemas.microsoft.com/office/webextensions/webextension/2010/11" id="{01B01576-B05E-4264-9EFC-F042E704B43C}">
  <we:reference id="wa200005566" version="3.0.0.2" store="el-GR" storeType="OMEX"/>
  <we:alternateReferences>
    <we:reference id="WA200005566" version="3.0.0.2" store="WA200005566" storeType="OMEX"/>
  </we:alternateReferences>
  <we:properties/>
  <we:bindings/>
  <we:snapshot xmlns:r="http://schemas.openxmlformats.org/officeDocument/2006/relationships"/>
</we:webextension>
</file>

<file path=ppt/webextensions/webextension4.xml><?xml version="1.0" encoding="utf-8"?>
<we:webextension xmlns:we="http://schemas.microsoft.com/office/webextensions/webextension/2010/11" id="{2A6D4D81-CA77-4391-B910-05CBC57EA51C}">
  <we:reference id="wa200006237" version="1.0.0.1" store="el-GR" storeType="OMEX"/>
  <we:alternateReferences>
    <we:reference id="wa200006237" version="1.0.0.1" store="WA200006237"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8A8ECD1-788F-484B-9043-D957FCFDF1FA}">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CA0FE134-9032-4C7F-BC57-C7DE3F833363}">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36D24F1A-6251-4B9A-A918-7D6F3A8F7E2A}">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587</Words>
  <Application>Microsoft Office PowerPoint</Application>
  <PresentationFormat>Ευρεία οθόνη</PresentationFormat>
  <Paragraphs>74</Paragraphs>
  <Slides>16</Slides>
  <Notes>1</Notes>
  <HiddenSlides>0</HiddenSlides>
  <MMClips>0</MMClips>
  <ScaleCrop>false</ScaleCrop>
  <HeadingPairs>
    <vt:vector size="6" baseType="variant">
      <vt:variant>
        <vt:lpstr>Γραμματοσειρές που χρησιμοποιούνται</vt:lpstr>
      </vt:variant>
      <vt:variant>
        <vt:i4>5</vt:i4>
      </vt:variant>
      <vt:variant>
        <vt:lpstr>Θέμα</vt:lpstr>
      </vt:variant>
      <vt:variant>
        <vt:i4>1</vt:i4>
      </vt:variant>
      <vt:variant>
        <vt:lpstr>Τίτλοι διαφανειών</vt:lpstr>
      </vt:variant>
      <vt:variant>
        <vt:i4>16</vt:i4>
      </vt:variant>
    </vt:vector>
  </HeadingPairs>
  <TitlesOfParts>
    <vt:vector size="22" baseType="lpstr">
      <vt:lpstr>Arial</vt:lpstr>
      <vt:lpstr>Book Antiqua</vt:lpstr>
      <vt:lpstr>Calibri</vt:lpstr>
      <vt:lpstr>Franklin Gothic Book</vt:lpstr>
      <vt:lpstr>Franklin Gothic Demi</vt:lpstr>
      <vt:lpstr>Custom</vt:lpstr>
      <vt:lpstr>Smart Traffic Lights</vt:lpstr>
      <vt:lpstr>General Problem</vt:lpstr>
      <vt:lpstr>General Problem</vt:lpstr>
      <vt:lpstr>Solution</vt:lpstr>
      <vt:lpstr>Our Customers</vt:lpstr>
      <vt:lpstr>Implemented Functions / Client</vt:lpstr>
      <vt:lpstr>Implemented Functions / Admin</vt:lpstr>
      <vt:lpstr>Architecture </vt:lpstr>
      <vt:lpstr>Real Architecture</vt:lpstr>
      <vt:lpstr>Project Timeline</vt:lpstr>
      <vt:lpstr>Project Timeline</vt:lpstr>
      <vt:lpstr>Challenges we encountered</vt:lpstr>
      <vt:lpstr>Demo</vt:lpstr>
      <vt:lpstr>What we didn’t implement..</vt:lpstr>
      <vt:lpstr>Video</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2023-12-20T08:12:12Z</dcterms:created>
  <dcterms:modified xsi:type="dcterms:W3CDTF">2025-02-13T20:54:26Z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